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677659"/>
          </a:xfrm>
          <a:custGeom>
            <a:avLst/>
            <a:gdLst/>
            <a:ahLst/>
            <a:cxnLst/>
            <a:rect l="l" t="t" r="r" b="b"/>
            <a:pathLst>
              <a:path w="12193270" h="6677659">
                <a:moveTo>
                  <a:pt x="0" y="6677342"/>
                </a:moveTo>
                <a:lnTo>
                  <a:pt x="12193206" y="6677342"/>
                </a:lnTo>
                <a:lnTo>
                  <a:pt x="12193206" y="0"/>
                </a:lnTo>
                <a:lnTo>
                  <a:pt x="0" y="0"/>
                </a:lnTo>
                <a:lnTo>
                  <a:pt x="0" y="6677342"/>
                </a:lnTo>
                <a:close/>
              </a:path>
            </a:pathLst>
          </a:custGeom>
          <a:solidFill>
            <a:srgbClr val="FF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25380" y="6677342"/>
            <a:ext cx="8768080" cy="180975"/>
          </a:xfrm>
          <a:custGeom>
            <a:avLst/>
            <a:gdLst/>
            <a:ahLst/>
            <a:cxnLst/>
            <a:rect l="l" t="t" r="r" b="b"/>
            <a:pathLst>
              <a:path w="8768080" h="180975">
                <a:moveTo>
                  <a:pt x="0" y="180657"/>
                </a:moveTo>
                <a:lnTo>
                  <a:pt x="8767826" y="180657"/>
                </a:lnTo>
                <a:lnTo>
                  <a:pt x="8767826" y="0"/>
                </a:lnTo>
                <a:lnTo>
                  <a:pt x="0" y="0"/>
                </a:lnTo>
                <a:lnTo>
                  <a:pt x="0" y="180657"/>
                </a:lnTo>
                <a:close/>
              </a:path>
            </a:pathLst>
          </a:custGeom>
          <a:solidFill>
            <a:srgbClr val="004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06535" cy="999490"/>
          </a:xfrm>
          <a:custGeom>
            <a:avLst/>
            <a:gdLst/>
            <a:ahLst/>
            <a:cxnLst/>
            <a:rect l="l" t="t" r="r" b="b"/>
            <a:pathLst>
              <a:path w="9106535" h="999490">
                <a:moveTo>
                  <a:pt x="9106357" y="0"/>
                </a:moveTo>
                <a:lnTo>
                  <a:pt x="0" y="0"/>
                </a:lnTo>
                <a:lnTo>
                  <a:pt x="0" y="999489"/>
                </a:lnTo>
                <a:lnTo>
                  <a:pt x="9106357" y="999489"/>
                </a:lnTo>
                <a:lnTo>
                  <a:pt x="9106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0706" y="151245"/>
            <a:ext cx="1461134" cy="65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0418" y="1350831"/>
            <a:ext cx="9037513" cy="2214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677659"/>
          </a:xfrm>
          <a:custGeom>
            <a:avLst/>
            <a:gdLst/>
            <a:ahLst/>
            <a:cxnLst/>
            <a:rect l="l" t="t" r="r" b="b"/>
            <a:pathLst>
              <a:path w="12193270" h="6677659">
                <a:moveTo>
                  <a:pt x="0" y="6677342"/>
                </a:moveTo>
                <a:lnTo>
                  <a:pt x="12193206" y="6677342"/>
                </a:lnTo>
                <a:lnTo>
                  <a:pt x="12193206" y="0"/>
                </a:lnTo>
                <a:lnTo>
                  <a:pt x="0" y="0"/>
                </a:lnTo>
                <a:lnTo>
                  <a:pt x="0" y="6677342"/>
                </a:lnTo>
                <a:close/>
              </a:path>
            </a:pathLst>
          </a:custGeom>
          <a:solidFill>
            <a:srgbClr val="FF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5380" y="6677342"/>
            <a:ext cx="8768080" cy="180975"/>
          </a:xfrm>
          <a:custGeom>
            <a:avLst/>
            <a:gdLst/>
            <a:ahLst/>
            <a:cxnLst/>
            <a:rect l="l" t="t" r="r" b="b"/>
            <a:pathLst>
              <a:path w="8768080" h="180975">
                <a:moveTo>
                  <a:pt x="0" y="180657"/>
                </a:moveTo>
                <a:lnTo>
                  <a:pt x="8767826" y="180657"/>
                </a:lnTo>
                <a:lnTo>
                  <a:pt x="8767826" y="0"/>
                </a:lnTo>
                <a:lnTo>
                  <a:pt x="0" y="0"/>
                </a:lnTo>
                <a:lnTo>
                  <a:pt x="0" y="180657"/>
                </a:lnTo>
                <a:close/>
              </a:path>
            </a:pathLst>
          </a:custGeom>
          <a:solidFill>
            <a:srgbClr val="004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06535" cy="999490"/>
          </a:xfrm>
          <a:custGeom>
            <a:avLst/>
            <a:gdLst/>
            <a:ahLst/>
            <a:cxnLst/>
            <a:rect l="l" t="t" r="r" b="b"/>
            <a:pathLst>
              <a:path w="9106535" h="999490">
                <a:moveTo>
                  <a:pt x="9106357" y="0"/>
                </a:moveTo>
                <a:lnTo>
                  <a:pt x="0" y="0"/>
                </a:lnTo>
                <a:lnTo>
                  <a:pt x="0" y="999489"/>
                </a:lnTo>
                <a:lnTo>
                  <a:pt x="9106357" y="999489"/>
                </a:lnTo>
                <a:lnTo>
                  <a:pt x="9106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94549" y="275281"/>
            <a:ext cx="1638300" cy="886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50" spc="-155" dirty="0">
                <a:solidFill>
                  <a:srgbClr val="FFD000"/>
                </a:solidFill>
                <a:latin typeface="Arial MT"/>
                <a:cs typeface="Arial MT"/>
              </a:rPr>
              <a:t>L</a:t>
            </a:r>
            <a:r>
              <a:rPr sz="5650" spc="-165" dirty="0">
                <a:solidFill>
                  <a:srgbClr val="FFD000"/>
                </a:solidFill>
                <a:latin typeface="Arial MT"/>
                <a:cs typeface="Arial MT"/>
              </a:rPr>
              <a:t>io</a:t>
            </a:r>
            <a:r>
              <a:rPr sz="5650" spc="-229" dirty="0">
                <a:solidFill>
                  <a:srgbClr val="FFD000"/>
                </a:solidFill>
                <a:latin typeface="Arial MT"/>
                <a:cs typeface="Arial MT"/>
              </a:rPr>
              <a:t>n</a:t>
            </a:r>
            <a:r>
              <a:rPr sz="5650" spc="-110" dirty="0">
                <a:solidFill>
                  <a:srgbClr val="FFD000"/>
                </a:solidFill>
                <a:latin typeface="Arial MT"/>
                <a:cs typeface="Arial MT"/>
              </a:rPr>
              <a:t>s</a:t>
            </a:r>
            <a:endParaRPr sz="565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98442" y="220001"/>
            <a:ext cx="438784" cy="467359"/>
          </a:xfrm>
          <a:custGeom>
            <a:avLst/>
            <a:gdLst/>
            <a:ahLst/>
            <a:cxnLst/>
            <a:rect l="l" t="t" r="r" b="b"/>
            <a:pathLst>
              <a:path w="438784" h="467359">
                <a:moveTo>
                  <a:pt x="245008" y="0"/>
                </a:moveTo>
                <a:lnTo>
                  <a:pt x="173748" y="0"/>
                </a:lnTo>
                <a:lnTo>
                  <a:pt x="0" y="466877"/>
                </a:lnTo>
                <a:lnTo>
                  <a:pt x="70650" y="466877"/>
                </a:lnTo>
                <a:lnTo>
                  <a:pt x="245008" y="0"/>
                </a:lnTo>
                <a:close/>
              </a:path>
              <a:path w="438784" h="467359">
                <a:moveTo>
                  <a:pt x="438340" y="0"/>
                </a:moveTo>
                <a:lnTo>
                  <a:pt x="367093" y="0"/>
                </a:lnTo>
                <a:lnTo>
                  <a:pt x="193332" y="466877"/>
                </a:lnTo>
                <a:lnTo>
                  <a:pt x="263982" y="466877"/>
                </a:lnTo>
                <a:lnTo>
                  <a:pt x="438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98693" y="643358"/>
            <a:ext cx="273177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40" dirty="0">
                <a:solidFill>
                  <a:srgbClr val="FFFFFF"/>
                </a:solidFill>
                <a:latin typeface="Arial MT"/>
                <a:cs typeface="Arial MT"/>
              </a:rPr>
              <a:t>Città</a:t>
            </a:r>
            <a:r>
              <a:rPr sz="26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50" spc="-65" dirty="0">
                <a:solidFill>
                  <a:srgbClr val="FFFFFF"/>
                </a:solidFill>
                <a:latin typeface="Arial MT"/>
                <a:cs typeface="Arial MT"/>
              </a:rPr>
              <a:t>Metropolitana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5" dirty="0"/>
              <a:t>M</a:t>
            </a:r>
            <a:r>
              <a:rPr spc="-90" dirty="0"/>
              <a:t>i</a:t>
            </a:r>
            <a:r>
              <a:rPr spc="-185" dirty="0"/>
              <a:t>l</a:t>
            </a:r>
            <a:r>
              <a:rPr spc="-175" dirty="0"/>
              <a:t>a</a:t>
            </a:r>
            <a:r>
              <a:rPr spc="-80" dirty="0"/>
              <a:t>no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5865088"/>
            <a:ext cx="3425825" cy="993140"/>
            <a:chOff x="0" y="5865088"/>
            <a:chExt cx="3425825" cy="993140"/>
          </a:xfrm>
        </p:grpSpPr>
        <p:sp>
          <p:nvSpPr>
            <p:cNvPr id="10" name="object 10"/>
            <p:cNvSpPr/>
            <p:nvPr/>
          </p:nvSpPr>
          <p:spPr>
            <a:xfrm>
              <a:off x="0" y="5865088"/>
              <a:ext cx="3425825" cy="993140"/>
            </a:xfrm>
            <a:custGeom>
              <a:avLst/>
              <a:gdLst/>
              <a:ahLst/>
              <a:cxnLst/>
              <a:rect l="l" t="t" r="r" b="b"/>
              <a:pathLst>
                <a:path w="3425825" h="993140">
                  <a:moveTo>
                    <a:pt x="3425380" y="0"/>
                  </a:moveTo>
                  <a:lnTo>
                    <a:pt x="0" y="0"/>
                  </a:lnTo>
                  <a:lnTo>
                    <a:pt x="0" y="992911"/>
                  </a:lnTo>
                  <a:lnTo>
                    <a:pt x="3425380" y="992911"/>
                  </a:lnTo>
                  <a:lnTo>
                    <a:pt x="3425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198" y="6102649"/>
              <a:ext cx="520725" cy="4927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006" y="6246545"/>
              <a:ext cx="471059" cy="16915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02130" y="6246329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80" h="169545">
                  <a:moveTo>
                    <a:pt x="95211" y="18707"/>
                  </a:moveTo>
                  <a:lnTo>
                    <a:pt x="88734" y="15354"/>
                  </a:lnTo>
                  <a:lnTo>
                    <a:pt x="80733" y="12738"/>
                  </a:lnTo>
                  <a:lnTo>
                    <a:pt x="71564" y="11036"/>
                  </a:lnTo>
                  <a:lnTo>
                    <a:pt x="61633" y="10426"/>
                  </a:lnTo>
                  <a:lnTo>
                    <a:pt x="37477" y="15341"/>
                  </a:lnTo>
                  <a:lnTo>
                    <a:pt x="17907" y="30162"/>
                  </a:lnTo>
                  <a:lnTo>
                    <a:pt x="4787" y="54978"/>
                  </a:lnTo>
                  <a:lnTo>
                    <a:pt x="0" y="89890"/>
                  </a:lnTo>
                  <a:lnTo>
                    <a:pt x="4787" y="124815"/>
                  </a:lnTo>
                  <a:lnTo>
                    <a:pt x="17907" y="149631"/>
                  </a:lnTo>
                  <a:lnTo>
                    <a:pt x="37477" y="164452"/>
                  </a:lnTo>
                  <a:lnTo>
                    <a:pt x="61633" y="169379"/>
                  </a:lnTo>
                  <a:lnTo>
                    <a:pt x="71831" y="168770"/>
                  </a:lnTo>
                  <a:lnTo>
                    <a:pt x="80962" y="167068"/>
                  </a:lnTo>
                  <a:lnTo>
                    <a:pt x="88823" y="164439"/>
                  </a:lnTo>
                  <a:lnTo>
                    <a:pt x="95211" y="161086"/>
                  </a:lnTo>
                  <a:lnTo>
                    <a:pt x="84162" y="131546"/>
                  </a:lnTo>
                  <a:lnTo>
                    <a:pt x="80124" y="134543"/>
                  </a:lnTo>
                  <a:lnTo>
                    <a:pt x="73748" y="137287"/>
                  </a:lnTo>
                  <a:lnTo>
                    <a:pt x="66306" y="137287"/>
                  </a:lnTo>
                  <a:lnTo>
                    <a:pt x="54317" y="134112"/>
                  </a:lnTo>
                  <a:lnTo>
                    <a:pt x="45135" y="124853"/>
                  </a:lnTo>
                  <a:lnTo>
                    <a:pt x="39268" y="109855"/>
                  </a:lnTo>
                  <a:lnTo>
                    <a:pt x="37198" y="89484"/>
                  </a:lnTo>
                  <a:lnTo>
                    <a:pt x="39268" y="69126"/>
                  </a:lnTo>
                  <a:lnTo>
                    <a:pt x="45135" y="54203"/>
                  </a:lnTo>
                  <a:lnTo>
                    <a:pt x="54317" y="45008"/>
                  </a:lnTo>
                  <a:lnTo>
                    <a:pt x="66306" y="41884"/>
                  </a:lnTo>
                  <a:lnTo>
                    <a:pt x="73748" y="41884"/>
                  </a:lnTo>
                  <a:lnTo>
                    <a:pt x="80124" y="44424"/>
                  </a:lnTo>
                  <a:lnTo>
                    <a:pt x="84162" y="47396"/>
                  </a:lnTo>
                  <a:lnTo>
                    <a:pt x="95211" y="18707"/>
                  </a:lnTo>
                  <a:close/>
                </a:path>
                <a:path w="144780" h="169545">
                  <a:moveTo>
                    <a:pt x="144691" y="0"/>
                  </a:moveTo>
                  <a:lnTo>
                    <a:pt x="109626" y="0"/>
                  </a:lnTo>
                  <a:lnTo>
                    <a:pt x="109626" y="166827"/>
                  </a:lnTo>
                  <a:lnTo>
                    <a:pt x="144691" y="166827"/>
                  </a:lnTo>
                  <a:lnTo>
                    <a:pt x="144691" y="0"/>
                  </a:lnTo>
                  <a:close/>
                </a:path>
              </a:pathLst>
            </a:custGeom>
            <a:solidFill>
              <a:srgbClr val="535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824" y="6298605"/>
              <a:ext cx="98386" cy="1170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5029" y="6246336"/>
              <a:ext cx="199388" cy="1693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46744" y="6246329"/>
              <a:ext cx="1209040" cy="169545"/>
            </a:xfrm>
            <a:custGeom>
              <a:avLst/>
              <a:gdLst/>
              <a:ahLst/>
              <a:cxnLst/>
              <a:rect l="l" t="t" r="r" b="b"/>
              <a:pathLst>
                <a:path w="1209039" h="169545">
                  <a:moveTo>
                    <a:pt x="36131" y="12966"/>
                  </a:moveTo>
                  <a:lnTo>
                    <a:pt x="0" y="12966"/>
                  </a:lnTo>
                  <a:lnTo>
                    <a:pt x="0" y="166827"/>
                  </a:lnTo>
                  <a:lnTo>
                    <a:pt x="36131" y="166827"/>
                  </a:lnTo>
                  <a:lnTo>
                    <a:pt x="36131" y="12966"/>
                  </a:lnTo>
                  <a:close/>
                </a:path>
                <a:path w="1209039" h="169545">
                  <a:moveTo>
                    <a:pt x="156641" y="88404"/>
                  </a:moveTo>
                  <a:lnTo>
                    <a:pt x="153619" y="71882"/>
                  </a:lnTo>
                  <a:lnTo>
                    <a:pt x="144284" y="59753"/>
                  </a:lnTo>
                  <a:lnTo>
                    <a:pt x="128219" y="52285"/>
                  </a:lnTo>
                  <a:lnTo>
                    <a:pt x="105003" y="49733"/>
                  </a:lnTo>
                  <a:lnTo>
                    <a:pt x="90893" y="50342"/>
                  </a:lnTo>
                  <a:lnTo>
                    <a:pt x="78384" y="52044"/>
                  </a:lnTo>
                  <a:lnTo>
                    <a:pt x="67233" y="54673"/>
                  </a:lnTo>
                  <a:lnTo>
                    <a:pt x="57188" y="58013"/>
                  </a:lnTo>
                  <a:lnTo>
                    <a:pt x="57188" y="166827"/>
                  </a:lnTo>
                  <a:lnTo>
                    <a:pt x="92240" y="166827"/>
                  </a:lnTo>
                  <a:lnTo>
                    <a:pt x="92240" y="79476"/>
                  </a:lnTo>
                  <a:lnTo>
                    <a:pt x="95224" y="78193"/>
                  </a:lnTo>
                  <a:lnTo>
                    <a:pt x="100533" y="77139"/>
                  </a:lnTo>
                  <a:lnTo>
                    <a:pt x="115836" y="77139"/>
                  </a:lnTo>
                  <a:lnTo>
                    <a:pt x="121577" y="82880"/>
                  </a:lnTo>
                  <a:lnTo>
                    <a:pt x="121577" y="166827"/>
                  </a:lnTo>
                  <a:lnTo>
                    <a:pt x="156641" y="166827"/>
                  </a:lnTo>
                  <a:lnTo>
                    <a:pt x="156641" y="88404"/>
                  </a:lnTo>
                  <a:close/>
                </a:path>
                <a:path w="1209039" h="169545">
                  <a:moveTo>
                    <a:pt x="238290" y="52285"/>
                  </a:moveTo>
                  <a:lnTo>
                    <a:pt x="218313" y="52285"/>
                  </a:lnTo>
                  <a:lnTo>
                    <a:pt x="218313" y="18288"/>
                  </a:lnTo>
                  <a:lnTo>
                    <a:pt x="184099" y="27838"/>
                  </a:lnTo>
                  <a:lnTo>
                    <a:pt x="184099" y="52285"/>
                  </a:lnTo>
                  <a:lnTo>
                    <a:pt x="170497" y="52285"/>
                  </a:lnTo>
                  <a:lnTo>
                    <a:pt x="170497" y="78422"/>
                  </a:lnTo>
                  <a:lnTo>
                    <a:pt x="184099" y="78422"/>
                  </a:lnTo>
                  <a:lnTo>
                    <a:pt x="184099" y="130060"/>
                  </a:lnTo>
                  <a:lnTo>
                    <a:pt x="186029" y="146951"/>
                  </a:lnTo>
                  <a:lnTo>
                    <a:pt x="192074" y="159042"/>
                  </a:lnTo>
                  <a:lnTo>
                    <a:pt x="202577" y="166319"/>
                  </a:lnTo>
                  <a:lnTo>
                    <a:pt x="217893" y="168744"/>
                  </a:lnTo>
                  <a:lnTo>
                    <a:pt x="226174" y="168744"/>
                  </a:lnTo>
                  <a:lnTo>
                    <a:pt x="234467" y="166839"/>
                  </a:lnTo>
                  <a:lnTo>
                    <a:pt x="238290" y="164909"/>
                  </a:lnTo>
                  <a:lnTo>
                    <a:pt x="238290" y="136017"/>
                  </a:lnTo>
                  <a:lnTo>
                    <a:pt x="236169" y="137071"/>
                  </a:lnTo>
                  <a:lnTo>
                    <a:pt x="232765" y="137922"/>
                  </a:lnTo>
                  <a:lnTo>
                    <a:pt x="222986" y="137922"/>
                  </a:lnTo>
                  <a:lnTo>
                    <a:pt x="218313" y="135369"/>
                  </a:lnTo>
                  <a:lnTo>
                    <a:pt x="218313" y="78422"/>
                  </a:lnTo>
                  <a:lnTo>
                    <a:pt x="238290" y="78422"/>
                  </a:lnTo>
                  <a:lnTo>
                    <a:pt x="238290" y="52285"/>
                  </a:lnTo>
                  <a:close/>
                </a:path>
                <a:path w="1209039" h="169545">
                  <a:moveTo>
                    <a:pt x="355981" y="103505"/>
                  </a:moveTo>
                  <a:lnTo>
                    <a:pt x="355714" y="101790"/>
                  </a:lnTo>
                  <a:lnTo>
                    <a:pt x="352666" y="81838"/>
                  </a:lnTo>
                  <a:lnTo>
                    <a:pt x="348373" y="74371"/>
                  </a:lnTo>
                  <a:lnTo>
                    <a:pt x="342874" y="64833"/>
                  </a:lnTo>
                  <a:lnTo>
                    <a:pt x="326834" y="53721"/>
                  </a:lnTo>
                  <a:lnTo>
                    <a:pt x="322186" y="52895"/>
                  </a:lnTo>
                  <a:lnTo>
                    <a:pt x="322186" y="96697"/>
                  </a:lnTo>
                  <a:lnTo>
                    <a:pt x="281800" y="101790"/>
                  </a:lnTo>
                  <a:lnTo>
                    <a:pt x="283603" y="89535"/>
                  </a:lnTo>
                  <a:lnTo>
                    <a:pt x="288315" y="80987"/>
                  </a:lnTo>
                  <a:lnTo>
                    <a:pt x="295287" y="75996"/>
                  </a:lnTo>
                  <a:lnTo>
                    <a:pt x="303911" y="74371"/>
                  </a:lnTo>
                  <a:lnTo>
                    <a:pt x="311518" y="75831"/>
                  </a:lnTo>
                  <a:lnTo>
                    <a:pt x="317271" y="80111"/>
                  </a:lnTo>
                  <a:lnTo>
                    <a:pt x="320916" y="87109"/>
                  </a:lnTo>
                  <a:lnTo>
                    <a:pt x="322186" y="96697"/>
                  </a:lnTo>
                  <a:lnTo>
                    <a:pt x="322186" y="52895"/>
                  </a:lnTo>
                  <a:lnTo>
                    <a:pt x="281673" y="54140"/>
                  </a:lnTo>
                  <a:lnTo>
                    <a:pt x="253657" y="85318"/>
                  </a:lnTo>
                  <a:lnTo>
                    <a:pt x="249936" y="109435"/>
                  </a:lnTo>
                  <a:lnTo>
                    <a:pt x="253606" y="133146"/>
                  </a:lnTo>
                  <a:lnTo>
                    <a:pt x="264668" y="152158"/>
                  </a:lnTo>
                  <a:lnTo>
                    <a:pt x="283184" y="164782"/>
                  </a:lnTo>
                  <a:lnTo>
                    <a:pt x="309219" y="169367"/>
                  </a:lnTo>
                  <a:lnTo>
                    <a:pt x="322021" y="168770"/>
                  </a:lnTo>
                  <a:lnTo>
                    <a:pt x="334187" y="167068"/>
                  </a:lnTo>
                  <a:lnTo>
                    <a:pt x="345084" y="164439"/>
                  </a:lnTo>
                  <a:lnTo>
                    <a:pt x="354063" y="161074"/>
                  </a:lnTo>
                  <a:lnTo>
                    <a:pt x="346925" y="142176"/>
                  </a:lnTo>
                  <a:lnTo>
                    <a:pt x="344284" y="135166"/>
                  </a:lnTo>
                  <a:lnTo>
                    <a:pt x="337261" y="138049"/>
                  </a:lnTo>
                  <a:lnTo>
                    <a:pt x="329247" y="140271"/>
                  </a:lnTo>
                  <a:lnTo>
                    <a:pt x="320675" y="141681"/>
                  </a:lnTo>
                  <a:lnTo>
                    <a:pt x="311988" y="142176"/>
                  </a:lnTo>
                  <a:lnTo>
                    <a:pt x="302018" y="141020"/>
                  </a:lnTo>
                  <a:lnTo>
                    <a:pt x="293763" y="137528"/>
                  </a:lnTo>
                  <a:lnTo>
                    <a:pt x="287655" y="131686"/>
                  </a:lnTo>
                  <a:lnTo>
                    <a:pt x="284149" y="123469"/>
                  </a:lnTo>
                  <a:lnTo>
                    <a:pt x="355549" y="114109"/>
                  </a:lnTo>
                  <a:lnTo>
                    <a:pt x="355981" y="110515"/>
                  </a:lnTo>
                  <a:lnTo>
                    <a:pt x="355981" y="103505"/>
                  </a:lnTo>
                  <a:close/>
                </a:path>
                <a:path w="1209039" h="169545">
                  <a:moveTo>
                    <a:pt x="438264" y="51003"/>
                  </a:moveTo>
                  <a:lnTo>
                    <a:pt x="428485" y="49745"/>
                  </a:lnTo>
                  <a:lnTo>
                    <a:pt x="421690" y="49745"/>
                  </a:lnTo>
                  <a:lnTo>
                    <a:pt x="407200" y="50342"/>
                  </a:lnTo>
                  <a:lnTo>
                    <a:pt x="394042" y="52057"/>
                  </a:lnTo>
                  <a:lnTo>
                    <a:pt x="382270" y="54673"/>
                  </a:lnTo>
                  <a:lnTo>
                    <a:pt x="371957" y="58026"/>
                  </a:lnTo>
                  <a:lnTo>
                    <a:pt x="371957" y="166839"/>
                  </a:lnTo>
                  <a:lnTo>
                    <a:pt x="407022" y="166839"/>
                  </a:lnTo>
                  <a:lnTo>
                    <a:pt x="407022" y="79273"/>
                  </a:lnTo>
                  <a:lnTo>
                    <a:pt x="410210" y="77990"/>
                  </a:lnTo>
                  <a:lnTo>
                    <a:pt x="414464" y="77368"/>
                  </a:lnTo>
                  <a:lnTo>
                    <a:pt x="423608" y="77368"/>
                  </a:lnTo>
                  <a:lnTo>
                    <a:pt x="428485" y="78206"/>
                  </a:lnTo>
                  <a:lnTo>
                    <a:pt x="431888" y="79489"/>
                  </a:lnTo>
                  <a:lnTo>
                    <a:pt x="438264" y="51003"/>
                  </a:lnTo>
                  <a:close/>
                </a:path>
                <a:path w="1209039" h="169545">
                  <a:moveTo>
                    <a:pt x="550278" y="88404"/>
                  </a:moveTo>
                  <a:lnTo>
                    <a:pt x="547255" y="71882"/>
                  </a:lnTo>
                  <a:lnTo>
                    <a:pt x="537921" y="59753"/>
                  </a:lnTo>
                  <a:lnTo>
                    <a:pt x="521855" y="52285"/>
                  </a:lnTo>
                  <a:lnTo>
                    <a:pt x="498640" y="49733"/>
                  </a:lnTo>
                  <a:lnTo>
                    <a:pt x="484530" y="50342"/>
                  </a:lnTo>
                  <a:lnTo>
                    <a:pt x="472020" y="52044"/>
                  </a:lnTo>
                  <a:lnTo>
                    <a:pt x="460870" y="54673"/>
                  </a:lnTo>
                  <a:lnTo>
                    <a:pt x="450824" y="58013"/>
                  </a:lnTo>
                  <a:lnTo>
                    <a:pt x="450824" y="166827"/>
                  </a:lnTo>
                  <a:lnTo>
                    <a:pt x="485876" y="166827"/>
                  </a:lnTo>
                  <a:lnTo>
                    <a:pt x="485876" y="79476"/>
                  </a:lnTo>
                  <a:lnTo>
                    <a:pt x="488861" y="78193"/>
                  </a:lnTo>
                  <a:lnTo>
                    <a:pt x="494169" y="77139"/>
                  </a:lnTo>
                  <a:lnTo>
                    <a:pt x="509473" y="77139"/>
                  </a:lnTo>
                  <a:lnTo>
                    <a:pt x="515213" y="82880"/>
                  </a:lnTo>
                  <a:lnTo>
                    <a:pt x="515213" y="166827"/>
                  </a:lnTo>
                  <a:lnTo>
                    <a:pt x="550278" y="166827"/>
                  </a:lnTo>
                  <a:lnTo>
                    <a:pt x="550278" y="88404"/>
                  </a:lnTo>
                  <a:close/>
                </a:path>
                <a:path w="1209039" h="169545">
                  <a:moveTo>
                    <a:pt x="663600" y="92036"/>
                  </a:moveTo>
                  <a:lnTo>
                    <a:pt x="660920" y="74371"/>
                  </a:lnTo>
                  <a:lnTo>
                    <a:pt x="660654" y="72605"/>
                  </a:lnTo>
                  <a:lnTo>
                    <a:pt x="651827" y="59486"/>
                  </a:lnTo>
                  <a:lnTo>
                    <a:pt x="637159" y="52082"/>
                  </a:lnTo>
                  <a:lnTo>
                    <a:pt x="616635" y="49745"/>
                  </a:lnTo>
                  <a:lnTo>
                    <a:pt x="603465" y="50469"/>
                  </a:lnTo>
                  <a:lnTo>
                    <a:pt x="591134" y="52374"/>
                  </a:lnTo>
                  <a:lnTo>
                    <a:pt x="580237" y="55029"/>
                  </a:lnTo>
                  <a:lnTo>
                    <a:pt x="571373" y="58013"/>
                  </a:lnTo>
                  <a:lnTo>
                    <a:pt x="579856" y="81394"/>
                  </a:lnTo>
                  <a:lnTo>
                    <a:pt x="586879" y="78854"/>
                  </a:lnTo>
                  <a:lnTo>
                    <a:pt x="595083" y="76606"/>
                  </a:lnTo>
                  <a:lnTo>
                    <a:pt x="603808" y="74993"/>
                  </a:lnTo>
                  <a:lnTo>
                    <a:pt x="612381" y="74371"/>
                  </a:lnTo>
                  <a:lnTo>
                    <a:pt x="624281" y="74371"/>
                  </a:lnTo>
                  <a:lnTo>
                    <a:pt x="630656" y="78625"/>
                  </a:lnTo>
                  <a:lnTo>
                    <a:pt x="630656" y="92240"/>
                  </a:lnTo>
                  <a:lnTo>
                    <a:pt x="630656" y="114109"/>
                  </a:lnTo>
                  <a:lnTo>
                    <a:pt x="630656" y="143446"/>
                  </a:lnTo>
                  <a:lnTo>
                    <a:pt x="628307" y="144297"/>
                  </a:lnTo>
                  <a:lnTo>
                    <a:pt x="622795" y="145148"/>
                  </a:lnTo>
                  <a:lnTo>
                    <a:pt x="605370" y="145148"/>
                  </a:lnTo>
                  <a:lnTo>
                    <a:pt x="597509" y="140042"/>
                  </a:lnTo>
                  <a:lnTo>
                    <a:pt x="597509" y="130708"/>
                  </a:lnTo>
                  <a:lnTo>
                    <a:pt x="600036" y="122491"/>
                  </a:lnTo>
                  <a:lnTo>
                    <a:pt x="606996" y="117614"/>
                  </a:lnTo>
                  <a:lnTo>
                    <a:pt x="617499" y="115150"/>
                  </a:lnTo>
                  <a:lnTo>
                    <a:pt x="630656" y="114109"/>
                  </a:lnTo>
                  <a:lnTo>
                    <a:pt x="630656" y="92240"/>
                  </a:lnTo>
                  <a:lnTo>
                    <a:pt x="605777" y="94919"/>
                  </a:lnTo>
                  <a:lnTo>
                    <a:pt x="584835" y="101206"/>
                  </a:lnTo>
                  <a:lnTo>
                    <a:pt x="570382" y="112852"/>
                  </a:lnTo>
                  <a:lnTo>
                    <a:pt x="564984" y="131533"/>
                  </a:lnTo>
                  <a:lnTo>
                    <a:pt x="568337" y="147764"/>
                  </a:lnTo>
                  <a:lnTo>
                    <a:pt x="578434" y="159626"/>
                  </a:lnTo>
                  <a:lnTo>
                    <a:pt x="595337" y="166916"/>
                  </a:lnTo>
                  <a:lnTo>
                    <a:pt x="618972" y="169379"/>
                  </a:lnTo>
                  <a:lnTo>
                    <a:pt x="632434" y="168719"/>
                  </a:lnTo>
                  <a:lnTo>
                    <a:pt x="644893" y="166903"/>
                  </a:lnTo>
                  <a:lnTo>
                    <a:pt x="655523" y="164261"/>
                  </a:lnTo>
                  <a:lnTo>
                    <a:pt x="663600" y="161074"/>
                  </a:lnTo>
                  <a:lnTo>
                    <a:pt x="663600" y="145148"/>
                  </a:lnTo>
                  <a:lnTo>
                    <a:pt x="663600" y="114109"/>
                  </a:lnTo>
                  <a:lnTo>
                    <a:pt x="663600" y="92036"/>
                  </a:lnTo>
                  <a:close/>
                </a:path>
                <a:path w="1209039" h="169545">
                  <a:moveTo>
                    <a:pt x="745248" y="52285"/>
                  </a:moveTo>
                  <a:lnTo>
                    <a:pt x="725271" y="52285"/>
                  </a:lnTo>
                  <a:lnTo>
                    <a:pt x="725271" y="18288"/>
                  </a:lnTo>
                  <a:lnTo>
                    <a:pt x="691057" y="27838"/>
                  </a:lnTo>
                  <a:lnTo>
                    <a:pt x="691057" y="52285"/>
                  </a:lnTo>
                  <a:lnTo>
                    <a:pt x="677456" y="52285"/>
                  </a:lnTo>
                  <a:lnTo>
                    <a:pt x="677456" y="78422"/>
                  </a:lnTo>
                  <a:lnTo>
                    <a:pt x="691057" y="78422"/>
                  </a:lnTo>
                  <a:lnTo>
                    <a:pt x="691057" y="130060"/>
                  </a:lnTo>
                  <a:lnTo>
                    <a:pt x="692988" y="146951"/>
                  </a:lnTo>
                  <a:lnTo>
                    <a:pt x="699020" y="159042"/>
                  </a:lnTo>
                  <a:lnTo>
                    <a:pt x="709523" y="166319"/>
                  </a:lnTo>
                  <a:lnTo>
                    <a:pt x="724852" y="168744"/>
                  </a:lnTo>
                  <a:lnTo>
                    <a:pt x="733132" y="168744"/>
                  </a:lnTo>
                  <a:lnTo>
                    <a:pt x="741426" y="166839"/>
                  </a:lnTo>
                  <a:lnTo>
                    <a:pt x="745248" y="164909"/>
                  </a:lnTo>
                  <a:lnTo>
                    <a:pt x="745248" y="136017"/>
                  </a:lnTo>
                  <a:lnTo>
                    <a:pt x="743127" y="137071"/>
                  </a:lnTo>
                  <a:lnTo>
                    <a:pt x="739724" y="137922"/>
                  </a:lnTo>
                  <a:lnTo>
                    <a:pt x="729945" y="137922"/>
                  </a:lnTo>
                  <a:lnTo>
                    <a:pt x="725271" y="135369"/>
                  </a:lnTo>
                  <a:lnTo>
                    <a:pt x="725271" y="78422"/>
                  </a:lnTo>
                  <a:lnTo>
                    <a:pt x="745248" y="78422"/>
                  </a:lnTo>
                  <a:lnTo>
                    <a:pt x="745248" y="52285"/>
                  </a:lnTo>
                  <a:close/>
                </a:path>
                <a:path w="1209039" h="169545">
                  <a:moveTo>
                    <a:pt x="798512" y="52285"/>
                  </a:moveTo>
                  <a:lnTo>
                    <a:pt x="763460" y="52285"/>
                  </a:lnTo>
                  <a:lnTo>
                    <a:pt x="763460" y="166852"/>
                  </a:lnTo>
                  <a:lnTo>
                    <a:pt x="798512" y="166852"/>
                  </a:lnTo>
                  <a:lnTo>
                    <a:pt x="798512" y="52285"/>
                  </a:lnTo>
                  <a:close/>
                </a:path>
                <a:path w="1209039" h="169545">
                  <a:moveTo>
                    <a:pt x="800430" y="18491"/>
                  </a:moveTo>
                  <a:lnTo>
                    <a:pt x="798868" y="11417"/>
                  </a:lnTo>
                  <a:lnTo>
                    <a:pt x="794639" y="5613"/>
                  </a:lnTo>
                  <a:lnTo>
                    <a:pt x="788416" y="1676"/>
                  </a:lnTo>
                  <a:lnTo>
                    <a:pt x="780884" y="215"/>
                  </a:lnTo>
                  <a:lnTo>
                    <a:pt x="773366" y="1676"/>
                  </a:lnTo>
                  <a:lnTo>
                    <a:pt x="767219" y="5613"/>
                  </a:lnTo>
                  <a:lnTo>
                    <a:pt x="763066" y="11417"/>
                  </a:lnTo>
                  <a:lnTo>
                    <a:pt x="761542" y="18491"/>
                  </a:lnTo>
                  <a:lnTo>
                    <a:pt x="763066" y="25527"/>
                  </a:lnTo>
                  <a:lnTo>
                    <a:pt x="767219" y="31267"/>
                  </a:lnTo>
                  <a:lnTo>
                    <a:pt x="773366" y="35140"/>
                  </a:lnTo>
                  <a:lnTo>
                    <a:pt x="780884" y="36550"/>
                  </a:lnTo>
                  <a:lnTo>
                    <a:pt x="788416" y="35140"/>
                  </a:lnTo>
                  <a:lnTo>
                    <a:pt x="794639" y="31267"/>
                  </a:lnTo>
                  <a:lnTo>
                    <a:pt x="798868" y="25527"/>
                  </a:lnTo>
                  <a:lnTo>
                    <a:pt x="800430" y="18491"/>
                  </a:lnTo>
                  <a:close/>
                </a:path>
                <a:path w="1209039" h="169545">
                  <a:moveTo>
                    <a:pt x="923163" y="109435"/>
                  </a:moveTo>
                  <a:lnTo>
                    <a:pt x="909104" y="66763"/>
                  </a:lnTo>
                  <a:lnTo>
                    <a:pt x="888111" y="53441"/>
                  </a:lnTo>
                  <a:lnTo>
                    <a:pt x="888111" y="109016"/>
                  </a:lnTo>
                  <a:lnTo>
                    <a:pt x="886917" y="122948"/>
                  </a:lnTo>
                  <a:lnTo>
                    <a:pt x="883373" y="133057"/>
                  </a:lnTo>
                  <a:lnTo>
                    <a:pt x="877519" y="139230"/>
                  </a:lnTo>
                  <a:lnTo>
                    <a:pt x="869403" y="141312"/>
                  </a:lnTo>
                  <a:lnTo>
                    <a:pt x="861275" y="139230"/>
                  </a:lnTo>
                  <a:lnTo>
                    <a:pt x="855421" y="133057"/>
                  </a:lnTo>
                  <a:lnTo>
                    <a:pt x="851877" y="122948"/>
                  </a:lnTo>
                  <a:lnTo>
                    <a:pt x="850696" y="109016"/>
                  </a:lnTo>
                  <a:lnTo>
                    <a:pt x="851877" y="95135"/>
                  </a:lnTo>
                  <a:lnTo>
                    <a:pt x="855421" y="85090"/>
                  </a:lnTo>
                  <a:lnTo>
                    <a:pt x="861275" y="78994"/>
                  </a:lnTo>
                  <a:lnTo>
                    <a:pt x="869403" y="76936"/>
                  </a:lnTo>
                  <a:lnTo>
                    <a:pt x="877519" y="78994"/>
                  </a:lnTo>
                  <a:lnTo>
                    <a:pt x="883373" y="85090"/>
                  </a:lnTo>
                  <a:lnTo>
                    <a:pt x="886917" y="95135"/>
                  </a:lnTo>
                  <a:lnTo>
                    <a:pt x="888111" y="109016"/>
                  </a:lnTo>
                  <a:lnTo>
                    <a:pt x="888111" y="53441"/>
                  </a:lnTo>
                  <a:lnTo>
                    <a:pt x="846569" y="54254"/>
                  </a:lnTo>
                  <a:lnTo>
                    <a:pt x="819213" y="85674"/>
                  </a:lnTo>
                  <a:lnTo>
                    <a:pt x="815632" y="109435"/>
                  </a:lnTo>
                  <a:lnTo>
                    <a:pt x="819213" y="133248"/>
                  </a:lnTo>
                  <a:lnTo>
                    <a:pt x="829678" y="152247"/>
                  </a:lnTo>
                  <a:lnTo>
                    <a:pt x="846569" y="164820"/>
                  </a:lnTo>
                  <a:lnTo>
                    <a:pt x="869403" y="169367"/>
                  </a:lnTo>
                  <a:lnTo>
                    <a:pt x="892238" y="164820"/>
                  </a:lnTo>
                  <a:lnTo>
                    <a:pt x="909104" y="152247"/>
                  </a:lnTo>
                  <a:lnTo>
                    <a:pt x="915123" y="141312"/>
                  </a:lnTo>
                  <a:lnTo>
                    <a:pt x="919568" y="133248"/>
                  </a:lnTo>
                  <a:lnTo>
                    <a:pt x="923163" y="109435"/>
                  </a:lnTo>
                  <a:close/>
                </a:path>
                <a:path w="1209039" h="169545">
                  <a:moveTo>
                    <a:pt x="1040434" y="88404"/>
                  </a:moveTo>
                  <a:lnTo>
                    <a:pt x="1037412" y="71882"/>
                  </a:lnTo>
                  <a:lnTo>
                    <a:pt x="1028077" y="59753"/>
                  </a:lnTo>
                  <a:lnTo>
                    <a:pt x="1012012" y="52285"/>
                  </a:lnTo>
                  <a:lnTo>
                    <a:pt x="988796" y="49733"/>
                  </a:lnTo>
                  <a:lnTo>
                    <a:pt x="974686" y="50342"/>
                  </a:lnTo>
                  <a:lnTo>
                    <a:pt x="962177" y="52044"/>
                  </a:lnTo>
                  <a:lnTo>
                    <a:pt x="951014" y="54673"/>
                  </a:lnTo>
                  <a:lnTo>
                    <a:pt x="940981" y="58013"/>
                  </a:lnTo>
                  <a:lnTo>
                    <a:pt x="940981" y="166827"/>
                  </a:lnTo>
                  <a:lnTo>
                    <a:pt x="976045" y="166827"/>
                  </a:lnTo>
                  <a:lnTo>
                    <a:pt x="976045" y="79476"/>
                  </a:lnTo>
                  <a:lnTo>
                    <a:pt x="979004" y="78193"/>
                  </a:lnTo>
                  <a:lnTo>
                    <a:pt x="984338" y="77139"/>
                  </a:lnTo>
                  <a:lnTo>
                    <a:pt x="999629" y="77139"/>
                  </a:lnTo>
                  <a:lnTo>
                    <a:pt x="1005370" y="82880"/>
                  </a:lnTo>
                  <a:lnTo>
                    <a:pt x="1005370" y="166827"/>
                  </a:lnTo>
                  <a:lnTo>
                    <a:pt x="1040434" y="166827"/>
                  </a:lnTo>
                  <a:lnTo>
                    <a:pt x="1040434" y="88404"/>
                  </a:lnTo>
                  <a:close/>
                </a:path>
                <a:path w="1209039" h="169545">
                  <a:moveTo>
                    <a:pt x="1153756" y="92036"/>
                  </a:moveTo>
                  <a:lnTo>
                    <a:pt x="1127302" y="52082"/>
                  </a:lnTo>
                  <a:lnTo>
                    <a:pt x="1106792" y="49745"/>
                  </a:lnTo>
                  <a:lnTo>
                    <a:pt x="1093622" y="50469"/>
                  </a:lnTo>
                  <a:lnTo>
                    <a:pt x="1081278" y="52374"/>
                  </a:lnTo>
                  <a:lnTo>
                    <a:pt x="1070381" y="55029"/>
                  </a:lnTo>
                  <a:lnTo>
                    <a:pt x="1061529" y="58013"/>
                  </a:lnTo>
                  <a:lnTo>
                    <a:pt x="1070025" y="81394"/>
                  </a:lnTo>
                  <a:lnTo>
                    <a:pt x="1077048" y="78854"/>
                  </a:lnTo>
                  <a:lnTo>
                    <a:pt x="1085253" y="76606"/>
                  </a:lnTo>
                  <a:lnTo>
                    <a:pt x="1093965" y="74993"/>
                  </a:lnTo>
                  <a:lnTo>
                    <a:pt x="1102550" y="74371"/>
                  </a:lnTo>
                  <a:lnTo>
                    <a:pt x="1114437" y="74371"/>
                  </a:lnTo>
                  <a:lnTo>
                    <a:pt x="1120825" y="78625"/>
                  </a:lnTo>
                  <a:lnTo>
                    <a:pt x="1120825" y="92240"/>
                  </a:lnTo>
                  <a:lnTo>
                    <a:pt x="1120825" y="114109"/>
                  </a:lnTo>
                  <a:lnTo>
                    <a:pt x="1120825" y="143446"/>
                  </a:lnTo>
                  <a:lnTo>
                    <a:pt x="1118476" y="144297"/>
                  </a:lnTo>
                  <a:lnTo>
                    <a:pt x="1112964" y="145148"/>
                  </a:lnTo>
                  <a:lnTo>
                    <a:pt x="1095527" y="145148"/>
                  </a:lnTo>
                  <a:lnTo>
                    <a:pt x="1087666" y="140042"/>
                  </a:lnTo>
                  <a:lnTo>
                    <a:pt x="1087666" y="130708"/>
                  </a:lnTo>
                  <a:lnTo>
                    <a:pt x="1090180" y="122491"/>
                  </a:lnTo>
                  <a:lnTo>
                    <a:pt x="1097140" y="117614"/>
                  </a:lnTo>
                  <a:lnTo>
                    <a:pt x="1107655" y="115150"/>
                  </a:lnTo>
                  <a:lnTo>
                    <a:pt x="1120825" y="114109"/>
                  </a:lnTo>
                  <a:lnTo>
                    <a:pt x="1120825" y="92240"/>
                  </a:lnTo>
                  <a:lnTo>
                    <a:pt x="1095946" y="94919"/>
                  </a:lnTo>
                  <a:lnTo>
                    <a:pt x="1074991" y="101206"/>
                  </a:lnTo>
                  <a:lnTo>
                    <a:pt x="1060538" y="112852"/>
                  </a:lnTo>
                  <a:lnTo>
                    <a:pt x="1055154" y="131533"/>
                  </a:lnTo>
                  <a:lnTo>
                    <a:pt x="1058506" y="147764"/>
                  </a:lnTo>
                  <a:lnTo>
                    <a:pt x="1068590" y="159626"/>
                  </a:lnTo>
                  <a:lnTo>
                    <a:pt x="1085481" y="166916"/>
                  </a:lnTo>
                  <a:lnTo>
                    <a:pt x="1109141" y="169379"/>
                  </a:lnTo>
                  <a:lnTo>
                    <a:pt x="1122591" y="168719"/>
                  </a:lnTo>
                  <a:lnTo>
                    <a:pt x="1135037" y="166903"/>
                  </a:lnTo>
                  <a:lnTo>
                    <a:pt x="1145667" y="164261"/>
                  </a:lnTo>
                  <a:lnTo>
                    <a:pt x="1153756" y="161074"/>
                  </a:lnTo>
                  <a:lnTo>
                    <a:pt x="1153756" y="145148"/>
                  </a:lnTo>
                  <a:lnTo>
                    <a:pt x="1153756" y="114109"/>
                  </a:lnTo>
                  <a:lnTo>
                    <a:pt x="1153756" y="92036"/>
                  </a:lnTo>
                  <a:close/>
                </a:path>
                <a:path w="1209039" h="169545">
                  <a:moveTo>
                    <a:pt x="1208849" y="0"/>
                  </a:moveTo>
                  <a:lnTo>
                    <a:pt x="1173784" y="0"/>
                  </a:lnTo>
                  <a:lnTo>
                    <a:pt x="1173784" y="166827"/>
                  </a:lnTo>
                  <a:lnTo>
                    <a:pt x="1208849" y="166827"/>
                  </a:lnTo>
                  <a:lnTo>
                    <a:pt x="1208849" y="0"/>
                  </a:lnTo>
                  <a:close/>
                </a:path>
              </a:pathLst>
            </a:custGeom>
            <a:solidFill>
              <a:srgbClr val="535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500723" y="6288857"/>
            <a:ext cx="853440" cy="158750"/>
            <a:chOff x="8500723" y="6288857"/>
            <a:chExt cx="853440" cy="15875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0723" y="6288857"/>
              <a:ext cx="132765" cy="1551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657070" y="6288862"/>
              <a:ext cx="696595" cy="158750"/>
            </a:xfrm>
            <a:custGeom>
              <a:avLst/>
              <a:gdLst/>
              <a:ahLst/>
              <a:cxnLst/>
              <a:rect l="l" t="t" r="r" b="b"/>
              <a:pathLst>
                <a:path w="696595" h="158750">
                  <a:moveTo>
                    <a:pt x="24765" y="42811"/>
                  </a:moveTo>
                  <a:lnTo>
                    <a:pt x="0" y="42811"/>
                  </a:lnTo>
                  <a:lnTo>
                    <a:pt x="0" y="155168"/>
                  </a:lnTo>
                  <a:lnTo>
                    <a:pt x="24765" y="155168"/>
                  </a:lnTo>
                  <a:lnTo>
                    <a:pt x="24765" y="42811"/>
                  </a:lnTo>
                  <a:close/>
                </a:path>
                <a:path w="696595" h="158750">
                  <a:moveTo>
                    <a:pt x="24765" y="0"/>
                  </a:moveTo>
                  <a:lnTo>
                    <a:pt x="0" y="0"/>
                  </a:lnTo>
                  <a:lnTo>
                    <a:pt x="0" y="23469"/>
                  </a:lnTo>
                  <a:lnTo>
                    <a:pt x="24765" y="23469"/>
                  </a:lnTo>
                  <a:lnTo>
                    <a:pt x="24765" y="0"/>
                  </a:lnTo>
                  <a:close/>
                </a:path>
                <a:path w="696595" h="158750">
                  <a:moveTo>
                    <a:pt x="146443" y="116179"/>
                  </a:moveTo>
                  <a:lnTo>
                    <a:pt x="114630" y="89877"/>
                  </a:lnTo>
                  <a:lnTo>
                    <a:pt x="92329" y="85178"/>
                  </a:lnTo>
                  <a:lnTo>
                    <a:pt x="88455" y="84137"/>
                  </a:lnTo>
                  <a:lnTo>
                    <a:pt x="81635" y="81673"/>
                  </a:lnTo>
                  <a:lnTo>
                    <a:pt x="78905" y="80111"/>
                  </a:lnTo>
                  <a:lnTo>
                    <a:pt x="74701" y="76339"/>
                  </a:lnTo>
                  <a:lnTo>
                    <a:pt x="73634" y="73888"/>
                  </a:lnTo>
                  <a:lnTo>
                    <a:pt x="73634" y="68376"/>
                  </a:lnTo>
                  <a:lnTo>
                    <a:pt x="99580" y="59321"/>
                  </a:lnTo>
                  <a:lnTo>
                    <a:pt x="104457" y="60325"/>
                  </a:lnTo>
                  <a:lnTo>
                    <a:pt x="113004" y="64389"/>
                  </a:lnTo>
                  <a:lnTo>
                    <a:pt x="115735" y="68376"/>
                  </a:lnTo>
                  <a:lnTo>
                    <a:pt x="116890" y="74320"/>
                  </a:lnTo>
                  <a:lnTo>
                    <a:pt x="142748" y="74320"/>
                  </a:lnTo>
                  <a:lnTo>
                    <a:pt x="117716" y="42849"/>
                  </a:lnTo>
                  <a:lnTo>
                    <a:pt x="101612" y="39763"/>
                  </a:lnTo>
                  <a:lnTo>
                    <a:pt x="90728" y="39763"/>
                  </a:lnTo>
                  <a:lnTo>
                    <a:pt x="50355" y="60731"/>
                  </a:lnTo>
                  <a:lnTo>
                    <a:pt x="48856" y="65849"/>
                  </a:lnTo>
                  <a:lnTo>
                    <a:pt x="48856" y="77571"/>
                  </a:lnTo>
                  <a:lnTo>
                    <a:pt x="80314" y="104152"/>
                  </a:lnTo>
                  <a:lnTo>
                    <a:pt x="102552" y="108864"/>
                  </a:lnTo>
                  <a:lnTo>
                    <a:pt x="106413" y="109931"/>
                  </a:lnTo>
                  <a:lnTo>
                    <a:pt x="121805" y="127038"/>
                  </a:lnTo>
                  <a:lnTo>
                    <a:pt x="121056" y="129628"/>
                  </a:lnTo>
                  <a:lnTo>
                    <a:pt x="98996" y="138633"/>
                  </a:lnTo>
                  <a:lnTo>
                    <a:pt x="90017" y="138633"/>
                  </a:lnTo>
                  <a:lnTo>
                    <a:pt x="84277" y="137198"/>
                  </a:lnTo>
                  <a:lnTo>
                    <a:pt x="74726" y="131406"/>
                  </a:lnTo>
                  <a:lnTo>
                    <a:pt x="71983" y="126326"/>
                  </a:lnTo>
                  <a:lnTo>
                    <a:pt x="71259" y="119075"/>
                  </a:lnTo>
                  <a:lnTo>
                    <a:pt x="46469" y="119075"/>
                  </a:lnTo>
                  <a:lnTo>
                    <a:pt x="70561" y="154216"/>
                  </a:lnTo>
                  <a:lnTo>
                    <a:pt x="89141" y="158203"/>
                  </a:lnTo>
                  <a:lnTo>
                    <a:pt x="102031" y="158203"/>
                  </a:lnTo>
                  <a:lnTo>
                    <a:pt x="138836" y="143281"/>
                  </a:lnTo>
                  <a:lnTo>
                    <a:pt x="146443" y="128346"/>
                  </a:lnTo>
                  <a:lnTo>
                    <a:pt x="146443" y="116179"/>
                  </a:lnTo>
                  <a:close/>
                </a:path>
                <a:path w="696595" h="158750">
                  <a:moveTo>
                    <a:pt x="221615" y="42811"/>
                  </a:moveTo>
                  <a:lnTo>
                    <a:pt x="199224" y="42811"/>
                  </a:lnTo>
                  <a:lnTo>
                    <a:pt x="199224" y="9131"/>
                  </a:lnTo>
                  <a:lnTo>
                    <a:pt x="174459" y="9131"/>
                  </a:lnTo>
                  <a:lnTo>
                    <a:pt x="174459" y="42811"/>
                  </a:lnTo>
                  <a:lnTo>
                    <a:pt x="155765" y="42811"/>
                  </a:lnTo>
                  <a:lnTo>
                    <a:pt x="155765" y="61264"/>
                  </a:lnTo>
                  <a:lnTo>
                    <a:pt x="174459" y="61264"/>
                  </a:lnTo>
                  <a:lnTo>
                    <a:pt x="174586" y="132194"/>
                  </a:lnTo>
                  <a:lnTo>
                    <a:pt x="175082" y="136321"/>
                  </a:lnTo>
                  <a:lnTo>
                    <a:pt x="199009" y="156248"/>
                  </a:lnTo>
                  <a:lnTo>
                    <a:pt x="208280" y="156248"/>
                  </a:lnTo>
                  <a:lnTo>
                    <a:pt x="221615" y="154940"/>
                  </a:lnTo>
                  <a:lnTo>
                    <a:pt x="221615" y="135813"/>
                  </a:lnTo>
                  <a:lnTo>
                    <a:pt x="218135" y="136499"/>
                  </a:lnTo>
                  <a:lnTo>
                    <a:pt x="208419" y="136690"/>
                  </a:lnTo>
                  <a:lnTo>
                    <a:pt x="199224" y="61264"/>
                  </a:lnTo>
                  <a:lnTo>
                    <a:pt x="221615" y="61264"/>
                  </a:lnTo>
                  <a:lnTo>
                    <a:pt x="221615" y="42811"/>
                  </a:lnTo>
                  <a:close/>
                </a:path>
                <a:path w="696595" h="158750">
                  <a:moveTo>
                    <a:pt x="305981" y="40424"/>
                  </a:moveTo>
                  <a:lnTo>
                    <a:pt x="302602" y="39966"/>
                  </a:lnTo>
                  <a:lnTo>
                    <a:pt x="292849" y="39763"/>
                  </a:lnTo>
                  <a:lnTo>
                    <a:pt x="289166" y="40487"/>
                  </a:lnTo>
                  <a:lnTo>
                    <a:pt x="263817" y="64528"/>
                  </a:lnTo>
                  <a:lnTo>
                    <a:pt x="263372" y="64528"/>
                  </a:lnTo>
                  <a:lnTo>
                    <a:pt x="263372" y="42811"/>
                  </a:lnTo>
                  <a:lnTo>
                    <a:pt x="240131" y="42811"/>
                  </a:lnTo>
                  <a:lnTo>
                    <a:pt x="240131" y="155155"/>
                  </a:lnTo>
                  <a:lnTo>
                    <a:pt x="264896" y="155155"/>
                  </a:lnTo>
                  <a:lnTo>
                    <a:pt x="264896" y="95465"/>
                  </a:lnTo>
                  <a:lnTo>
                    <a:pt x="265696" y="89966"/>
                  </a:lnTo>
                  <a:lnTo>
                    <a:pt x="291122" y="63233"/>
                  </a:lnTo>
                  <a:lnTo>
                    <a:pt x="297053" y="63233"/>
                  </a:lnTo>
                  <a:lnTo>
                    <a:pt x="305981" y="64312"/>
                  </a:lnTo>
                  <a:lnTo>
                    <a:pt x="305981" y="40424"/>
                  </a:lnTo>
                  <a:close/>
                </a:path>
                <a:path w="696595" h="158750">
                  <a:moveTo>
                    <a:pt x="421919" y="96989"/>
                  </a:moveTo>
                  <a:lnTo>
                    <a:pt x="421386" y="89103"/>
                  </a:lnTo>
                  <a:lnTo>
                    <a:pt x="421373" y="88836"/>
                  </a:lnTo>
                  <a:lnTo>
                    <a:pt x="417169" y="73037"/>
                  </a:lnTo>
                  <a:lnTo>
                    <a:pt x="413829" y="66065"/>
                  </a:lnTo>
                  <a:lnTo>
                    <a:pt x="408673" y="59321"/>
                  </a:lnTo>
                  <a:lnTo>
                    <a:pt x="404533" y="53898"/>
                  </a:lnTo>
                  <a:lnTo>
                    <a:pt x="398716" y="49009"/>
                  </a:lnTo>
                  <a:lnTo>
                    <a:pt x="396151" y="47663"/>
                  </a:lnTo>
                  <a:lnTo>
                    <a:pt x="396151" y="89103"/>
                  </a:lnTo>
                  <a:lnTo>
                    <a:pt x="338328" y="89103"/>
                  </a:lnTo>
                  <a:lnTo>
                    <a:pt x="363550" y="59321"/>
                  </a:lnTo>
                  <a:lnTo>
                    <a:pt x="372084" y="59321"/>
                  </a:lnTo>
                  <a:lnTo>
                    <a:pt x="396151" y="89103"/>
                  </a:lnTo>
                  <a:lnTo>
                    <a:pt x="396151" y="47663"/>
                  </a:lnTo>
                  <a:lnTo>
                    <a:pt x="384657" y="41617"/>
                  </a:lnTo>
                  <a:lnTo>
                    <a:pt x="376720" y="39763"/>
                  </a:lnTo>
                  <a:lnTo>
                    <a:pt x="359486" y="39763"/>
                  </a:lnTo>
                  <a:lnTo>
                    <a:pt x="323507" y="62915"/>
                  </a:lnTo>
                  <a:lnTo>
                    <a:pt x="313550" y="91122"/>
                  </a:lnTo>
                  <a:lnTo>
                    <a:pt x="313550" y="107797"/>
                  </a:lnTo>
                  <a:lnTo>
                    <a:pt x="332498" y="146900"/>
                  </a:lnTo>
                  <a:lnTo>
                    <a:pt x="359702" y="158203"/>
                  </a:lnTo>
                  <a:lnTo>
                    <a:pt x="374624" y="158203"/>
                  </a:lnTo>
                  <a:lnTo>
                    <a:pt x="409460" y="141033"/>
                  </a:lnTo>
                  <a:lnTo>
                    <a:pt x="411060" y="138633"/>
                  </a:lnTo>
                  <a:lnTo>
                    <a:pt x="415848" y="131470"/>
                  </a:lnTo>
                  <a:lnTo>
                    <a:pt x="418084" y="126034"/>
                  </a:lnTo>
                  <a:lnTo>
                    <a:pt x="419392" y="119951"/>
                  </a:lnTo>
                  <a:lnTo>
                    <a:pt x="395909" y="119951"/>
                  </a:lnTo>
                  <a:lnTo>
                    <a:pt x="393763" y="126174"/>
                  </a:lnTo>
                  <a:lnTo>
                    <a:pt x="390461" y="130860"/>
                  </a:lnTo>
                  <a:lnTo>
                    <a:pt x="381609" y="137096"/>
                  </a:lnTo>
                  <a:lnTo>
                    <a:pt x="375780" y="138633"/>
                  </a:lnTo>
                  <a:lnTo>
                    <a:pt x="363334" y="138633"/>
                  </a:lnTo>
                  <a:lnTo>
                    <a:pt x="338328" y="109740"/>
                  </a:lnTo>
                  <a:lnTo>
                    <a:pt x="338328" y="105397"/>
                  </a:lnTo>
                  <a:lnTo>
                    <a:pt x="420916" y="105397"/>
                  </a:lnTo>
                  <a:lnTo>
                    <a:pt x="421919" y="96989"/>
                  </a:lnTo>
                  <a:close/>
                </a:path>
                <a:path w="696595" h="158750">
                  <a:moveTo>
                    <a:pt x="494715" y="42811"/>
                  </a:moveTo>
                  <a:lnTo>
                    <a:pt x="472338" y="42811"/>
                  </a:lnTo>
                  <a:lnTo>
                    <a:pt x="472338" y="9131"/>
                  </a:lnTo>
                  <a:lnTo>
                    <a:pt x="447560" y="9131"/>
                  </a:lnTo>
                  <a:lnTo>
                    <a:pt x="447560" y="42811"/>
                  </a:lnTo>
                  <a:lnTo>
                    <a:pt x="428866" y="42811"/>
                  </a:lnTo>
                  <a:lnTo>
                    <a:pt x="428866" y="61264"/>
                  </a:lnTo>
                  <a:lnTo>
                    <a:pt x="447560" y="61264"/>
                  </a:lnTo>
                  <a:lnTo>
                    <a:pt x="447687" y="132194"/>
                  </a:lnTo>
                  <a:lnTo>
                    <a:pt x="448183" y="136321"/>
                  </a:lnTo>
                  <a:lnTo>
                    <a:pt x="472109" y="156248"/>
                  </a:lnTo>
                  <a:lnTo>
                    <a:pt x="481380" y="156248"/>
                  </a:lnTo>
                  <a:lnTo>
                    <a:pt x="494715" y="154940"/>
                  </a:lnTo>
                  <a:lnTo>
                    <a:pt x="494715" y="135813"/>
                  </a:lnTo>
                  <a:lnTo>
                    <a:pt x="491236" y="136499"/>
                  </a:lnTo>
                  <a:lnTo>
                    <a:pt x="481533" y="136690"/>
                  </a:lnTo>
                  <a:lnTo>
                    <a:pt x="472338" y="61264"/>
                  </a:lnTo>
                  <a:lnTo>
                    <a:pt x="494715" y="61264"/>
                  </a:lnTo>
                  <a:lnTo>
                    <a:pt x="494715" y="42811"/>
                  </a:lnTo>
                  <a:close/>
                </a:path>
                <a:path w="696595" h="158750">
                  <a:moveTo>
                    <a:pt x="572439" y="42811"/>
                  </a:moveTo>
                  <a:lnTo>
                    <a:pt x="550062" y="42811"/>
                  </a:lnTo>
                  <a:lnTo>
                    <a:pt x="550062" y="9131"/>
                  </a:lnTo>
                  <a:lnTo>
                    <a:pt x="525297" y="9131"/>
                  </a:lnTo>
                  <a:lnTo>
                    <a:pt x="525297" y="42811"/>
                  </a:lnTo>
                  <a:lnTo>
                    <a:pt x="506590" y="42811"/>
                  </a:lnTo>
                  <a:lnTo>
                    <a:pt x="506590" y="61264"/>
                  </a:lnTo>
                  <a:lnTo>
                    <a:pt x="525297" y="61264"/>
                  </a:lnTo>
                  <a:lnTo>
                    <a:pt x="525411" y="132194"/>
                  </a:lnTo>
                  <a:lnTo>
                    <a:pt x="525907" y="136321"/>
                  </a:lnTo>
                  <a:lnTo>
                    <a:pt x="549846" y="156248"/>
                  </a:lnTo>
                  <a:lnTo>
                    <a:pt x="559104" y="156248"/>
                  </a:lnTo>
                  <a:lnTo>
                    <a:pt x="572439" y="154940"/>
                  </a:lnTo>
                  <a:lnTo>
                    <a:pt x="572439" y="135813"/>
                  </a:lnTo>
                  <a:lnTo>
                    <a:pt x="568960" y="136499"/>
                  </a:lnTo>
                  <a:lnTo>
                    <a:pt x="559257" y="136690"/>
                  </a:lnTo>
                  <a:lnTo>
                    <a:pt x="550062" y="61264"/>
                  </a:lnTo>
                  <a:lnTo>
                    <a:pt x="572439" y="61264"/>
                  </a:lnTo>
                  <a:lnTo>
                    <a:pt x="572439" y="42811"/>
                  </a:lnTo>
                  <a:close/>
                </a:path>
                <a:path w="696595" h="158750">
                  <a:moveTo>
                    <a:pt x="696582" y="90322"/>
                  </a:moveTo>
                  <a:lnTo>
                    <a:pt x="695299" y="82435"/>
                  </a:lnTo>
                  <a:lnTo>
                    <a:pt x="690245" y="67957"/>
                  </a:lnTo>
                  <a:lnTo>
                    <a:pt x="686549" y="61709"/>
                  </a:lnTo>
                  <a:lnTo>
                    <a:pt x="684314" y="59321"/>
                  </a:lnTo>
                  <a:lnTo>
                    <a:pt x="676833" y="51282"/>
                  </a:lnTo>
                  <a:lnTo>
                    <a:pt x="671804" y="47828"/>
                  </a:lnTo>
                  <a:lnTo>
                    <a:pt x="671804" y="94081"/>
                  </a:lnTo>
                  <a:lnTo>
                    <a:pt x="671804" y="103797"/>
                  </a:lnTo>
                  <a:lnTo>
                    <a:pt x="671195" y="108623"/>
                  </a:lnTo>
                  <a:lnTo>
                    <a:pt x="669950" y="113322"/>
                  </a:lnTo>
                  <a:lnTo>
                    <a:pt x="668731" y="118033"/>
                  </a:lnTo>
                  <a:lnTo>
                    <a:pt x="645375" y="138633"/>
                  </a:lnTo>
                  <a:lnTo>
                    <a:pt x="634352" y="138633"/>
                  </a:lnTo>
                  <a:lnTo>
                    <a:pt x="608520" y="108623"/>
                  </a:lnTo>
                  <a:lnTo>
                    <a:pt x="607923" y="103797"/>
                  </a:lnTo>
                  <a:lnTo>
                    <a:pt x="607923" y="94081"/>
                  </a:lnTo>
                  <a:lnTo>
                    <a:pt x="629564" y="60490"/>
                  </a:lnTo>
                  <a:lnTo>
                    <a:pt x="634352" y="59321"/>
                  </a:lnTo>
                  <a:lnTo>
                    <a:pt x="645375" y="59321"/>
                  </a:lnTo>
                  <a:lnTo>
                    <a:pt x="671195" y="89306"/>
                  </a:lnTo>
                  <a:lnTo>
                    <a:pt x="671804" y="94081"/>
                  </a:lnTo>
                  <a:lnTo>
                    <a:pt x="671804" y="47828"/>
                  </a:lnTo>
                  <a:lnTo>
                    <a:pt x="670890" y="47193"/>
                  </a:lnTo>
                  <a:lnTo>
                    <a:pt x="656856" y="41249"/>
                  </a:lnTo>
                  <a:lnTo>
                    <a:pt x="648843" y="39763"/>
                  </a:lnTo>
                  <a:lnTo>
                    <a:pt x="630885" y="39763"/>
                  </a:lnTo>
                  <a:lnTo>
                    <a:pt x="593166" y="61709"/>
                  </a:lnTo>
                  <a:lnTo>
                    <a:pt x="583158" y="90322"/>
                  </a:lnTo>
                  <a:lnTo>
                    <a:pt x="583158" y="107556"/>
                  </a:lnTo>
                  <a:lnTo>
                    <a:pt x="602894" y="146685"/>
                  </a:lnTo>
                  <a:lnTo>
                    <a:pt x="630885" y="158203"/>
                  </a:lnTo>
                  <a:lnTo>
                    <a:pt x="648843" y="158203"/>
                  </a:lnTo>
                  <a:lnTo>
                    <a:pt x="656856" y="156718"/>
                  </a:lnTo>
                  <a:lnTo>
                    <a:pt x="670890" y="150774"/>
                  </a:lnTo>
                  <a:lnTo>
                    <a:pt x="676833" y="146685"/>
                  </a:lnTo>
                  <a:lnTo>
                    <a:pt x="684326" y="138633"/>
                  </a:lnTo>
                  <a:lnTo>
                    <a:pt x="686549" y="136245"/>
                  </a:lnTo>
                  <a:lnTo>
                    <a:pt x="690245" y="130009"/>
                  </a:lnTo>
                  <a:lnTo>
                    <a:pt x="695299" y="115544"/>
                  </a:lnTo>
                  <a:lnTo>
                    <a:pt x="696582" y="107556"/>
                  </a:lnTo>
                  <a:lnTo>
                    <a:pt x="696582" y="90322"/>
                  </a:lnTo>
                  <a:close/>
                </a:path>
              </a:pathLst>
            </a:custGeom>
            <a:solidFill>
              <a:srgbClr val="004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433172" y="6288862"/>
            <a:ext cx="335915" cy="158750"/>
            <a:chOff x="9433172" y="6288862"/>
            <a:chExt cx="335915" cy="15875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3172" y="6291892"/>
              <a:ext cx="64528" cy="152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8823" y="6288862"/>
              <a:ext cx="230074" cy="15820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9852545" y="6288858"/>
            <a:ext cx="292735" cy="158750"/>
            <a:chOff x="9852545" y="6288858"/>
            <a:chExt cx="292735" cy="158750"/>
          </a:xfrm>
        </p:grpSpPr>
        <p:sp>
          <p:nvSpPr>
            <p:cNvPr id="24" name="object 24"/>
            <p:cNvSpPr/>
            <p:nvPr/>
          </p:nvSpPr>
          <p:spPr>
            <a:xfrm>
              <a:off x="9852545" y="6288862"/>
              <a:ext cx="27305" cy="155575"/>
            </a:xfrm>
            <a:custGeom>
              <a:avLst/>
              <a:gdLst/>
              <a:ahLst/>
              <a:cxnLst/>
              <a:rect l="l" t="t" r="r" b="b"/>
              <a:pathLst>
                <a:path w="27304" h="155575">
                  <a:moveTo>
                    <a:pt x="27165" y="0"/>
                  </a:moveTo>
                  <a:lnTo>
                    <a:pt x="0" y="0"/>
                  </a:lnTo>
                  <a:lnTo>
                    <a:pt x="0" y="155155"/>
                  </a:lnTo>
                  <a:lnTo>
                    <a:pt x="27165" y="155155"/>
                  </a:lnTo>
                  <a:lnTo>
                    <a:pt x="27165" y="0"/>
                  </a:lnTo>
                  <a:close/>
                </a:path>
              </a:pathLst>
            </a:custGeom>
            <a:solidFill>
              <a:srgbClr val="004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10248" y="6288858"/>
              <a:ext cx="234899" cy="158203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750" y="4388113"/>
            <a:ext cx="1526757" cy="211064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174788" y="2770845"/>
            <a:ext cx="7843520" cy="1278890"/>
          </a:xfrm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5"/>
              </a:spcBef>
            </a:pPr>
            <a:r>
              <a:rPr sz="3700" spc="45" dirty="0">
                <a:solidFill>
                  <a:srgbClr val="004C90"/>
                </a:solidFill>
                <a:latin typeface="Arial MT"/>
                <a:cs typeface="Arial MT"/>
              </a:rPr>
              <a:t>Questo</a:t>
            </a:r>
            <a:r>
              <a:rPr sz="3700" spc="-10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3700" spc="-5" dirty="0">
                <a:solidFill>
                  <a:srgbClr val="004C90"/>
                </a:solidFill>
                <a:latin typeface="Arial MT"/>
                <a:cs typeface="Arial MT"/>
              </a:rPr>
              <a:t>è</a:t>
            </a:r>
            <a:r>
              <a:rPr sz="3700" spc="-10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3700" spc="45" dirty="0">
                <a:solidFill>
                  <a:srgbClr val="004C90"/>
                </a:solidFill>
                <a:latin typeface="Arial MT"/>
                <a:cs typeface="Arial MT"/>
              </a:rPr>
              <a:t>il</a:t>
            </a:r>
            <a:r>
              <a:rPr sz="3700" spc="-10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3700" spc="100" dirty="0">
                <a:solidFill>
                  <a:srgbClr val="004C90"/>
                </a:solidFill>
                <a:latin typeface="Arial MT"/>
                <a:cs typeface="Arial MT"/>
              </a:rPr>
              <a:t>titolo</a:t>
            </a:r>
            <a:r>
              <a:rPr sz="3700" spc="-10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3700" spc="40" dirty="0">
                <a:solidFill>
                  <a:srgbClr val="004C90"/>
                </a:solidFill>
                <a:latin typeface="Arial MT"/>
                <a:cs typeface="Arial MT"/>
              </a:rPr>
              <a:t>della</a:t>
            </a:r>
            <a:r>
              <a:rPr sz="3700" spc="-10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3700" spc="50" dirty="0">
                <a:solidFill>
                  <a:srgbClr val="004C90"/>
                </a:solidFill>
                <a:latin typeface="Arial MT"/>
                <a:cs typeface="Arial MT"/>
              </a:rPr>
              <a:t>presentazione</a:t>
            </a:r>
            <a:endParaRPr sz="3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900" spc="40" dirty="0">
                <a:solidFill>
                  <a:srgbClr val="004C90"/>
                </a:solidFill>
                <a:latin typeface="Arial MT"/>
                <a:cs typeface="Arial MT"/>
              </a:rPr>
              <a:t>Questo</a:t>
            </a:r>
            <a:r>
              <a:rPr sz="1900" spc="-5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1900" spc="5" dirty="0">
                <a:solidFill>
                  <a:srgbClr val="004C90"/>
                </a:solidFill>
                <a:latin typeface="Arial MT"/>
                <a:cs typeface="Arial MT"/>
              </a:rPr>
              <a:t>è</a:t>
            </a:r>
            <a:r>
              <a:rPr sz="1900" spc="-5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1900" spc="30" dirty="0">
                <a:solidFill>
                  <a:srgbClr val="004C90"/>
                </a:solidFill>
                <a:latin typeface="Arial MT"/>
                <a:cs typeface="Arial MT"/>
              </a:rPr>
              <a:t>eventualmente</a:t>
            </a:r>
            <a:r>
              <a:rPr sz="1900" spc="-5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1900" spc="30" dirty="0">
                <a:solidFill>
                  <a:srgbClr val="004C90"/>
                </a:solidFill>
                <a:latin typeface="Arial MT"/>
                <a:cs typeface="Arial MT"/>
              </a:rPr>
              <a:t>il</a:t>
            </a:r>
            <a:r>
              <a:rPr sz="1900" spc="-5" dirty="0">
                <a:solidFill>
                  <a:srgbClr val="004C90"/>
                </a:solidFill>
                <a:latin typeface="Arial MT"/>
                <a:cs typeface="Arial MT"/>
              </a:rPr>
              <a:t> </a:t>
            </a:r>
            <a:r>
              <a:rPr sz="1900" spc="70" dirty="0">
                <a:solidFill>
                  <a:srgbClr val="004C90"/>
                </a:solidFill>
                <a:latin typeface="Arial MT"/>
                <a:cs typeface="Arial MT"/>
              </a:rPr>
              <a:t>sottotitolo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0393" y="5017363"/>
            <a:ext cx="9552940" cy="1840864"/>
            <a:chOff x="2640393" y="5017363"/>
            <a:chExt cx="9552940" cy="1840864"/>
          </a:xfrm>
        </p:grpSpPr>
        <p:sp>
          <p:nvSpPr>
            <p:cNvPr id="3" name="object 3"/>
            <p:cNvSpPr/>
            <p:nvPr/>
          </p:nvSpPr>
          <p:spPr>
            <a:xfrm>
              <a:off x="2640393" y="5017363"/>
              <a:ext cx="9552940" cy="1744980"/>
            </a:xfrm>
            <a:custGeom>
              <a:avLst/>
              <a:gdLst/>
              <a:ahLst/>
              <a:cxnLst/>
              <a:rect l="l" t="t" r="r" b="b"/>
              <a:pathLst>
                <a:path w="9552940" h="1744979">
                  <a:moveTo>
                    <a:pt x="9552813" y="0"/>
                  </a:moveTo>
                  <a:lnTo>
                    <a:pt x="8270291" y="0"/>
                  </a:lnTo>
                  <a:lnTo>
                    <a:pt x="8270291" y="1105522"/>
                  </a:lnTo>
                  <a:lnTo>
                    <a:pt x="0" y="1105522"/>
                  </a:lnTo>
                  <a:lnTo>
                    <a:pt x="0" y="1659978"/>
                  </a:lnTo>
                  <a:lnTo>
                    <a:pt x="8270291" y="1659978"/>
                  </a:lnTo>
                  <a:lnTo>
                    <a:pt x="8270291" y="1744675"/>
                  </a:lnTo>
                  <a:lnTo>
                    <a:pt x="9552813" y="1744675"/>
                  </a:lnTo>
                  <a:lnTo>
                    <a:pt x="9552813" y="1659978"/>
                  </a:lnTo>
                  <a:lnTo>
                    <a:pt x="9552813" y="1105522"/>
                  </a:lnTo>
                  <a:lnTo>
                    <a:pt x="9552813" y="0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40393" y="6677342"/>
              <a:ext cx="9552940" cy="180975"/>
            </a:xfrm>
            <a:custGeom>
              <a:avLst/>
              <a:gdLst/>
              <a:ahLst/>
              <a:cxnLst/>
              <a:rect l="l" t="t" r="r" b="b"/>
              <a:pathLst>
                <a:path w="9552940" h="180975">
                  <a:moveTo>
                    <a:pt x="0" y="180657"/>
                  </a:moveTo>
                  <a:lnTo>
                    <a:pt x="9552813" y="180657"/>
                  </a:lnTo>
                  <a:lnTo>
                    <a:pt x="9552813" y="0"/>
                  </a:lnTo>
                  <a:lnTo>
                    <a:pt x="0" y="0"/>
                  </a:lnTo>
                  <a:lnTo>
                    <a:pt x="0" y="180657"/>
                  </a:lnTo>
                  <a:close/>
                </a:path>
              </a:pathLst>
            </a:custGeom>
            <a:solidFill>
              <a:srgbClr val="004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733" y="6286620"/>
            <a:ext cx="402297" cy="3797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569" y="6396837"/>
            <a:ext cx="363910" cy="1306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339" y="6396659"/>
            <a:ext cx="372591" cy="13084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498079" y="6396659"/>
            <a:ext cx="934085" cy="131445"/>
          </a:xfrm>
          <a:custGeom>
            <a:avLst/>
            <a:gdLst/>
            <a:ahLst/>
            <a:cxnLst/>
            <a:rect l="l" t="t" r="r" b="b"/>
            <a:pathLst>
              <a:path w="934085" h="131445">
                <a:moveTo>
                  <a:pt x="27901" y="10020"/>
                </a:moveTo>
                <a:lnTo>
                  <a:pt x="0" y="10020"/>
                </a:lnTo>
                <a:lnTo>
                  <a:pt x="0" y="128892"/>
                </a:lnTo>
                <a:lnTo>
                  <a:pt x="27901" y="128892"/>
                </a:lnTo>
                <a:lnTo>
                  <a:pt x="27901" y="10020"/>
                </a:lnTo>
                <a:close/>
              </a:path>
              <a:path w="934085" h="131445">
                <a:moveTo>
                  <a:pt x="121018" y="68313"/>
                </a:moveTo>
                <a:lnTo>
                  <a:pt x="118681" y="55537"/>
                </a:lnTo>
                <a:lnTo>
                  <a:pt x="111467" y="46164"/>
                </a:lnTo>
                <a:lnTo>
                  <a:pt x="99060" y="40398"/>
                </a:lnTo>
                <a:lnTo>
                  <a:pt x="81114" y="38430"/>
                </a:lnTo>
                <a:lnTo>
                  <a:pt x="70218" y="38900"/>
                </a:lnTo>
                <a:lnTo>
                  <a:pt x="60553" y="40220"/>
                </a:lnTo>
                <a:lnTo>
                  <a:pt x="51930" y="42240"/>
                </a:lnTo>
                <a:lnTo>
                  <a:pt x="44170" y="44831"/>
                </a:lnTo>
                <a:lnTo>
                  <a:pt x="44170" y="128892"/>
                </a:lnTo>
                <a:lnTo>
                  <a:pt x="71272" y="128892"/>
                </a:lnTo>
                <a:lnTo>
                  <a:pt x="71272" y="61417"/>
                </a:lnTo>
                <a:lnTo>
                  <a:pt x="73558" y="60413"/>
                </a:lnTo>
                <a:lnTo>
                  <a:pt x="77673" y="59601"/>
                </a:lnTo>
                <a:lnTo>
                  <a:pt x="89484" y="59601"/>
                </a:lnTo>
                <a:lnTo>
                  <a:pt x="93916" y="64046"/>
                </a:lnTo>
                <a:lnTo>
                  <a:pt x="93916" y="128892"/>
                </a:lnTo>
                <a:lnTo>
                  <a:pt x="121018" y="128892"/>
                </a:lnTo>
                <a:lnTo>
                  <a:pt x="121018" y="68313"/>
                </a:lnTo>
                <a:close/>
              </a:path>
              <a:path w="934085" h="131445">
                <a:moveTo>
                  <a:pt x="184086" y="40398"/>
                </a:moveTo>
                <a:lnTo>
                  <a:pt x="168656" y="40398"/>
                </a:lnTo>
                <a:lnTo>
                  <a:pt x="168656" y="14135"/>
                </a:lnTo>
                <a:lnTo>
                  <a:pt x="142214" y="21513"/>
                </a:lnTo>
                <a:lnTo>
                  <a:pt x="142214" y="40398"/>
                </a:lnTo>
                <a:lnTo>
                  <a:pt x="131711" y="40398"/>
                </a:lnTo>
                <a:lnTo>
                  <a:pt x="131711" y="60591"/>
                </a:lnTo>
                <a:lnTo>
                  <a:pt x="142214" y="60591"/>
                </a:lnTo>
                <a:lnTo>
                  <a:pt x="142214" y="100469"/>
                </a:lnTo>
                <a:lnTo>
                  <a:pt x="143713" y="113525"/>
                </a:lnTo>
                <a:lnTo>
                  <a:pt x="148374" y="122872"/>
                </a:lnTo>
                <a:lnTo>
                  <a:pt x="156489" y="128498"/>
                </a:lnTo>
                <a:lnTo>
                  <a:pt x="168325" y="130365"/>
                </a:lnTo>
                <a:lnTo>
                  <a:pt x="174739" y="130365"/>
                </a:lnTo>
                <a:lnTo>
                  <a:pt x="181140" y="128892"/>
                </a:lnTo>
                <a:lnTo>
                  <a:pt x="184086" y="127419"/>
                </a:lnTo>
                <a:lnTo>
                  <a:pt x="184086" y="105079"/>
                </a:lnTo>
                <a:lnTo>
                  <a:pt x="182448" y="105892"/>
                </a:lnTo>
                <a:lnTo>
                  <a:pt x="179819" y="106565"/>
                </a:lnTo>
                <a:lnTo>
                  <a:pt x="172275" y="106565"/>
                </a:lnTo>
                <a:lnTo>
                  <a:pt x="168656" y="104584"/>
                </a:lnTo>
                <a:lnTo>
                  <a:pt x="168656" y="60591"/>
                </a:lnTo>
                <a:lnTo>
                  <a:pt x="184086" y="60591"/>
                </a:lnTo>
                <a:lnTo>
                  <a:pt x="184086" y="40398"/>
                </a:lnTo>
                <a:close/>
              </a:path>
              <a:path w="934085" h="131445">
                <a:moveTo>
                  <a:pt x="275005" y="79959"/>
                </a:moveTo>
                <a:lnTo>
                  <a:pt x="274802" y="78651"/>
                </a:lnTo>
                <a:lnTo>
                  <a:pt x="272440" y="63220"/>
                </a:lnTo>
                <a:lnTo>
                  <a:pt x="269138" y="57467"/>
                </a:lnTo>
                <a:lnTo>
                  <a:pt x="264883" y="50088"/>
                </a:lnTo>
                <a:lnTo>
                  <a:pt x="252488" y="41503"/>
                </a:lnTo>
                <a:lnTo>
                  <a:pt x="248907" y="40868"/>
                </a:lnTo>
                <a:lnTo>
                  <a:pt x="248907" y="63550"/>
                </a:lnTo>
                <a:lnTo>
                  <a:pt x="248907" y="74701"/>
                </a:lnTo>
                <a:lnTo>
                  <a:pt x="217703" y="78651"/>
                </a:lnTo>
                <a:lnTo>
                  <a:pt x="219100" y="69176"/>
                </a:lnTo>
                <a:lnTo>
                  <a:pt x="222732" y="62585"/>
                </a:lnTo>
                <a:lnTo>
                  <a:pt x="228117" y="58724"/>
                </a:lnTo>
                <a:lnTo>
                  <a:pt x="234784" y="57467"/>
                </a:lnTo>
                <a:lnTo>
                  <a:pt x="243497" y="57467"/>
                </a:lnTo>
                <a:lnTo>
                  <a:pt x="248907" y="63550"/>
                </a:lnTo>
                <a:lnTo>
                  <a:pt x="248907" y="40868"/>
                </a:lnTo>
                <a:lnTo>
                  <a:pt x="204279" y="51333"/>
                </a:lnTo>
                <a:lnTo>
                  <a:pt x="193090" y="84556"/>
                </a:lnTo>
                <a:lnTo>
                  <a:pt x="195922" y="102870"/>
                </a:lnTo>
                <a:lnTo>
                  <a:pt x="204470" y="117551"/>
                </a:lnTo>
                <a:lnTo>
                  <a:pt x="218770" y="127304"/>
                </a:lnTo>
                <a:lnTo>
                  <a:pt x="238887" y="130848"/>
                </a:lnTo>
                <a:lnTo>
                  <a:pt x="248780" y="130378"/>
                </a:lnTo>
                <a:lnTo>
                  <a:pt x="258178" y="129070"/>
                </a:lnTo>
                <a:lnTo>
                  <a:pt x="266598" y="127050"/>
                </a:lnTo>
                <a:lnTo>
                  <a:pt x="273532" y="124447"/>
                </a:lnTo>
                <a:lnTo>
                  <a:pt x="268008" y="109842"/>
                </a:lnTo>
                <a:lnTo>
                  <a:pt x="265976" y="104432"/>
                </a:lnTo>
                <a:lnTo>
                  <a:pt x="260553" y="106667"/>
                </a:lnTo>
                <a:lnTo>
                  <a:pt x="254355" y="108369"/>
                </a:lnTo>
                <a:lnTo>
                  <a:pt x="247726" y="109461"/>
                </a:lnTo>
                <a:lnTo>
                  <a:pt x="241020" y="109842"/>
                </a:lnTo>
                <a:lnTo>
                  <a:pt x="233311" y="108953"/>
                </a:lnTo>
                <a:lnTo>
                  <a:pt x="226936" y="106248"/>
                </a:lnTo>
                <a:lnTo>
                  <a:pt x="222224" y="101739"/>
                </a:lnTo>
                <a:lnTo>
                  <a:pt x="219519" y="95389"/>
                </a:lnTo>
                <a:lnTo>
                  <a:pt x="274688" y="88163"/>
                </a:lnTo>
                <a:lnTo>
                  <a:pt x="275005" y="85382"/>
                </a:lnTo>
                <a:lnTo>
                  <a:pt x="275005" y="79959"/>
                </a:lnTo>
                <a:close/>
              </a:path>
              <a:path w="934085" h="131445">
                <a:moveTo>
                  <a:pt x="338582" y="39420"/>
                </a:moveTo>
                <a:lnTo>
                  <a:pt x="331025" y="38430"/>
                </a:lnTo>
                <a:lnTo>
                  <a:pt x="325780" y="38430"/>
                </a:lnTo>
                <a:lnTo>
                  <a:pt x="314579" y="38900"/>
                </a:lnTo>
                <a:lnTo>
                  <a:pt x="304406" y="40208"/>
                </a:lnTo>
                <a:lnTo>
                  <a:pt x="295313" y="42240"/>
                </a:lnTo>
                <a:lnTo>
                  <a:pt x="287350" y="44831"/>
                </a:lnTo>
                <a:lnTo>
                  <a:pt x="287350" y="128892"/>
                </a:lnTo>
                <a:lnTo>
                  <a:pt x="314439" y="128892"/>
                </a:lnTo>
                <a:lnTo>
                  <a:pt x="314439" y="61252"/>
                </a:lnTo>
                <a:lnTo>
                  <a:pt x="316915" y="60261"/>
                </a:lnTo>
                <a:lnTo>
                  <a:pt x="320192" y="59778"/>
                </a:lnTo>
                <a:lnTo>
                  <a:pt x="327253" y="59778"/>
                </a:lnTo>
                <a:lnTo>
                  <a:pt x="331025" y="60426"/>
                </a:lnTo>
                <a:lnTo>
                  <a:pt x="333654" y="61417"/>
                </a:lnTo>
                <a:lnTo>
                  <a:pt x="338582" y="39420"/>
                </a:lnTo>
                <a:close/>
              </a:path>
              <a:path w="934085" h="131445">
                <a:moveTo>
                  <a:pt x="425119" y="68313"/>
                </a:moveTo>
                <a:lnTo>
                  <a:pt x="422783" y="55537"/>
                </a:lnTo>
                <a:lnTo>
                  <a:pt x="415569" y="46164"/>
                </a:lnTo>
                <a:lnTo>
                  <a:pt x="403161" y="40398"/>
                </a:lnTo>
                <a:lnTo>
                  <a:pt x="385216" y="38430"/>
                </a:lnTo>
                <a:lnTo>
                  <a:pt x="374319" y="38900"/>
                </a:lnTo>
                <a:lnTo>
                  <a:pt x="364655" y="40220"/>
                </a:lnTo>
                <a:lnTo>
                  <a:pt x="356031" y="42240"/>
                </a:lnTo>
                <a:lnTo>
                  <a:pt x="348272" y="44831"/>
                </a:lnTo>
                <a:lnTo>
                  <a:pt x="348272" y="128892"/>
                </a:lnTo>
                <a:lnTo>
                  <a:pt x="375361" y="128892"/>
                </a:lnTo>
                <a:lnTo>
                  <a:pt x="375361" y="61417"/>
                </a:lnTo>
                <a:lnTo>
                  <a:pt x="377659" y="60413"/>
                </a:lnTo>
                <a:lnTo>
                  <a:pt x="381774" y="59601"/>
                </a:lnTo>
                <a:lnTo>
                  <a:pt x="393585" y="59601"/>
                </a:lnTo>
                <a:lnTo>
                  <a:pt x="398018" y="64046"/>
                </a:lnTo>
                <a:lnTo>
                  <a:pt x="398018" y="128892"/>
                </a:lnTo>
                <a:lnTo>
                  <a:pt x="425119" y="128892"/>
                </a:lnTo>
                <a:lnTo>
                  <a:pt x="425119" y="68313"/>
                </a:lnTo>
                <a:close/>
              </a:path>
              <a:path w="934085" h="131445">
                <a:moveTo>
                  <a:pt x="512660" y="71107"/>
                </a:moveTo>
                <a:lnTo>
                  <a:pt x="476377" y="38430"/>
                </a:lnTo>
                <a:lnTo>
                  <a:pt x="466204" y="38989"/>
                </a:lnTo>
                <a:lnTo>
                  <a:pt x="456679" y="40462"/>
                </a:lnTo>
                <a:lnTo>
                  <a:pt x="448259" y="42519"/>
                </a:lnTo>
                <a:lnTo>
                  <a:pt x="441413" y="44831"/>
                </a:lnTo>
                <a:lnTo>
                  <a:pt x="447979" y="62890"/>
                </a:lnTo>
                <a:lnTo>
                  <a:pt x="453402" y="60934"/>
                </a:lnTo>
                <a:lnTo>
                  <a:pt x="459740" y="59194"/>
                </a:lnTo>
                <a:lnTo>
                  <a:pt x="466471" y="57950"/>
                </a:lnTo>
                <a:lnTo>
                  <a:pt x="473100" y="57467"/>
                </a:lnTo>
                <a:lnTo>
                  <a:pt x="482282" y="57467"/>
                </a:lnTo>
                <a:lnTo>
                  <a:pt x="487222" y="60756"/>
                </a:lnTo>
                <a:lnTo>
                  <a:pt x="487222" y="71272"/>
                </a:lnTo>
                <a:lnTo>
                  <a:pt x="487222" y="88163"/>
                </a:lnTo>
                <a:lnTo>
                  <a:pt x="487222" y="110820"/>
                </a:lnTo>
                <a:lnTo>
                  <a:pt x="485406" y="111480"/>
                </a:lnTo>
                <a:lnTo>
                  <a:pt x="481139" y="112141"/>
                </a:lnTo>
                <a:lnTo>
                  <a:pt x="467677" y="112141"/>
                </a:lnTo>
                <a:lnTo>
                  <a:pt x="461594" y="108204"/>
                </a:lnTo>
                <a:lnTo>
                  <a:pt x="461594" y="100990"/>
                </a:lnTo>
                <a:lnTo>
                  <a:pt x="463537" y="94640"/>
                </a:lnTo>
                <a:lnTo>
                  <a:pt x="468922" y="90881"/>
                </a:lnTo>
                <a:lnTo>
                  <a:pt x="477050" y="88976"/>
                </a:lnTo>
                <a:lnTo>
                  <a:pt x="487222" y="88163"/>
                </a:lnTo>
                <a:lnTo>
                  <a:pt x="487222" y="71272"/>
                </a:lnTo>
                <a:lnTo>
                  <a:pt x="467995" y="73329"/>
                </a:lnTo>
                <a:lnTo>
                  <a:pt x="451815" y="78206"/>
                </a:lnTo>
                <a:lnTo>
                  <a:pt x="440639" y="87198"/>
                </a:lnTo>
                <a:lnTo>
                  <a:pt x="436486" y="101638"/>
                </a:lnTo>
                <a:lnTo>
                  <a:pt x="439077" y="114160"/>
                </a:lnTo>
                <a:lnTo>
                  <a:pt x="446862" y="123317"/>
                </a:lnTo>
                <a:lnTo>
                  <a:pt x="459892" y="128943"/>
                </a:lnTo>
                <a:lnTo>
                  <a:pt x="478180" y="130848"/>
                </a:lnTo>
                <a:lnTo>
                  <a:pt x="488569" y="130340"/>
                </a:lnTo>
                <a:lnTo>
                  <a:pt x="498208" y="128943"/>
                </a:lnTo>
                <a:lnTo>
                  <a:pt x="506412" y="126911"/>
                </a:lnTo>
                <a:lnTo>
                  <a:pt x="512660" y="124447"/>
                </a:lnTo>
                <a:lnTo>
                  <a:pt x="512660" y="112141"/>
                </a:lnTo>
                <a:lnTo>
                  <a:pt x="512660" y="88163"/>
                </a:lnTo>
                <a:lnTo>
                  <a:pt x="512660" y="71107"/>
                </a:lnTo>
                <a:close/>
              </a:path>
              <a:path w="934085" h="131445">
                <a:moveTo>
                  <a:pt x="575741" y="40398"/>
                </a:moveTo>
                <a:lnTo>
                  <a:pt x="560298" y="40398"/>
                </a:lnTo>
                <a:lnTo>
                  <a:pt x="560298" y="14135"/>
                </a:lnTo>
                <a:lnTo>
                  <a:pt x="533869" y="21513"/>
                </a:lnTo>
                <a:lnTo>
                  <a:pt x="533869" y="40398"/>
                </a:lnTo>
                <a:lnTo>
                  <a:pt x="523354" y="40398"/>
                </a:lnTo>
                <a:lnTo>
                  <a:pt x="523354" y="60591"/>
                </a:lnTo>
                <a:lnTo>
                  <a:pt x="533869" y="60591"/>
                </a:lnTo>
                <a:lnTo>
                  <a:pt x="533869" y="100469"/>
                </a:lnTo>
                <a:lnTo>
                  <a:pt x="535368" y="113525"/>
                </a:lnTo>
                <a:lnTo>
                  <a:pt x="540029" y="122872"/>
                </a:lnTo>
                <a:lnTo>
                  <a:pt x="548144" y="128498"/>
                </a:lnTo>
                <a:lnTo>
                  <a:pt x="559981" y="130365"/>
                </a:lnTo>
                <a:lnTo>
                  <a:pt x="566381" y="130365"/>
                </a:lnTo>
                <a:lnTo>
                  <a:pt x="572782" y="128892"/>
                </a:lnTo>
                <a:lnTo>
                  <a:pt x="575741" y="127419"/>
                </a:lnTo>
                <a:lnTo>
                  <a:pt x="575741" y="105079"/>
                </a:lnTo>
                <a:lnTo>
                  <a:pt x="574090" y="105892"/>
                </a:lnTo>
                <a:lnTo>
                  <a:pt x="571461" y="106565"/>
                </a:lnTo>
                <a:lnTo>
                  <a:pt x="563918" y="106565"/>
                </a:lnTo>
                <a:lnTo>
                  <a:pt x="560298" y="104584"/>
                </a:lnTo>
                <a:lnTo>
                  <a:pt x="560298" y="60591"/>
                </a:lnTo>
                <a:lnTo>
                  <a:pt x="575741" y="60591"/>
                </a:lnTo>
                <a:lnTo>
                  <a:pt x="575741" y="40398"/>
                </a:lnTo>
                <a:close/>
              </a:path>
              <a:path w="934085" h="131445">
                <a:moveTo>
                  <a:pt x="616902" y="40398"/>
                </a:moveTo>
                <a:lnTo>
                  <a:pt x="589800" y="40398"/>
                </a:lnTo>
                <a:lnTo>
                  <a:pt x="589800" y="128892"/>
                </a:lnTo>
                <a:lnTo>
                  <a:pt x="616902" y="128892"/>
                </a:lnTo>
                <a:lnTo>
                  <a:pt x="616902" y="40398"/>
                </a:lnTo>
                <a:close/>
              </a:path>
              <a:path w="934085" h="131445">
                <a:moveTo>
                  <a:pt x="618375" y="6565"/>
                </a:moveTo>
                <a:lnTo>
                  <a:pt x="611479" y="177"/>
                </a:lnTo>
                <a:lnTo>
                  <a:pt x="595058" y="177"/>
                </a:lnTo>
                <a:lnTo>
                  <a:pt x="588327" y="6565"/>
                </a:lnTo>
                <a:lnTo>
                  <a:pt x="588327" y="22009"/>
                </a:lnTo>
                <a:lnTo>
                  <a:pt x="595058" y="28244"/>
                </a:lnTo>
                <a:lnTo>
                  <a:pt x="611479" y="28244"/>
                </a:lnTo>
                <a:lnTo>
                  <a:pt x="618375" y="22009"/>
                </a:lnTo>
                <a:lnTo>
                  <a:pt x="618375" y="6565"/>
                </a:lnTo>
                <a:close/>
              </a:path>
              <a:path w="934085" h="131445">
                <a:moveTo>
                  <a:pt x="713193" y="84556"/>
                </a:moveTo>
                <a:lnTo>
                  <a:pt x="710425" y="66205"/>
                </a:lnTo>
                <a:lnTo>
                  <a:pt x="706678" y="59448"/>
                </a:lnTo>
                <a:lnTo>
                  <a:pt x="702335" y="51587"/>
                </a:lnTo>
                <a:lnTo>
                  <a:pt x="689292" y="41922"/>
                </a:lnTo>
                <a:lnTo>
                  <a:pt x="686104" y="41300"/>
                </a:lnTo>
                <a:lnTo>
                  <a:pt x="686104" y="84226"/>
                </a:lnTo>
                <a:lnTo>
                  <a:pt x="685190" y="94983"/>
                </a:lnTo>
                <a:lnTo>
                  <a:pt x="682447" y="102806"/>
                </a:lnTo>
                <a:lnTo>
                  <a:pt x="677926" y="107569"/>
                </a:lnTo>
                <a:lnTo>
                  <a:pt x="671652" y="109181"/>
                </a:lnTo>
                <a:lnTo>
                  <a:pt x="665378" y="107569"/>
                </a:lnTo>
                <a:lnTo>
                  <a:pt x="660857" y="102806"/>
                </a:lnTo>
                <a:lnTo>
                  <a:pt x="658114" y="94983"/>
                </a:lnTo>
                <a:lnTo>
                  <a:pt x="657199" y="84226"/>
                </a:lnTo>
                <a:lnTo>
                  <a:pt x="658114" y="73507"/>
                </a:lnTo>
                <a:lnTo>
                  <a:pt x="660857" y="65747"/>
                </a:lnTo>
                <a:lnTo>
                  <a:pt x="665378" y="61036"/>
                </a:lnTo>
                <a:lnTo>
                  <a:pt x="671652" y="59448"/>
                </a:lnTo>
                <a:lnTo>
                  <a:pt x="677926" y="61036"/>
                </a:lnTo>
                <a:lnTo>
                  <a:pt x="682447" y="65747"/>
                </a:lnTo>
                <a:lnTo>
                  <a:pt x="685190" y="73507"/>
                </a:lnTo>
                <a:lnTo>
                  <a:pt x="686104" y="84226"/>
                </a:lnTo>
                <a:lnTo>
                  <a:pt x="686104" y="41300"/>
                </a:lnTo>
                <a:lnTo>
                  <a:pt x="640969" y="51587"/>
                </a:lnTo>
                <a:lnTo>
                  <a:pt x="630110" y="84556"/>
                </a:lnTo>
                <a:lnTo>
                  <a:pt x="632879" y="102946"/>
                </a:lnTo>
                <a:lnTo>
                  <a:pt x="640969" y="117627"/>
                </a:lnTo>
                <a:lnTo>
                  <a:pt x="654011" y="127342"/>
                </a:lnTo>
                <a:lnTo>
                  <a:pt x="671652" y="130848"/>
                </a:lnTo>
                <a:lnTo>
                  <a:pt x="689292" y="127342"/>
                </a:lnTo>
                <a:lnTo>
                  <a:pt x="702335" y="117627"/>
                </a:lnTo>
                <a:lnTo>
                  <a:pt x="706983" y="109181"/>
                </a:lnTo>
                <a:lnTo>
                  <a:pt x="710425" y="102946"/>
                </a:lnTo>
                <a:lnTo>
                  <a:pt x="713193" y="84556"/>
                </a:lnTo>
                <a:close/>
              </a:path>
              <a:path w="934085" h="131445">
                <a:moveTo>
                  <a:pt x="803795" y="68313"/>
                </a:moveTo>
                <a:lnTo>
                  <a:pt x="801458" y="55537"/>
                </a:lnTo>
                <a:lnTo>
                  <a:pt x="794245" y="46164"/>
                </a:lnTo>
                <a:lnTo>
                  <a:pt x="781824" y="40398"/>
                </a:lnTo>
                <a:lnTo>
                  <a:pt x="763892" y="38430"/>
                </a:lnTo>
                <a:lnTo>
                  <a:pt x="752995" y="38900"/>
                </a:lnTo>
                <a:lnTo>
                  <a:pt x="743318" y="40220"/>
                </a:lnTo>
                <a:lnTo>
                  <a:pt x="734707" y="42240"/>
                </a:lnTo>
                <a:lnTo>
                  <a:pt x="726948" y="44831"/>
                </a:lnTo>
                <a:lnTo>
                  <a:pt x="726948" y="128892"/>
                </a:lnTo>
                <a:lnTo>
                  <a:pt x="754037" y="128892"/>
                </a:lnTo>
                <a:lnTo>
                  <a:pt x="754037" y="61417"/>
                </a:lnTo>
                <a:lnTo>
                  <a:pt x="756323" y="60413"/>
                </a:lnTo>
                <a:lnTo>
                  <a:pt x="760450" y="59601"/>
                </a:lnTo>
                <a:lnTo>
                  <a:pt x="772261" y="59601"/>
                </a:lnTo>
                <a:lnTo>
                  <a:pt x="776693" y="64046"/>
                </a:lnTo>
                <a:lnTo>
                  <a:pt x="776693" y="128892"/>
                </a:lnTo>
                <a:lnTo>
                  <a:pt x="803795" y="128892"/>
                </a:lnTo>
                <a:lnTo>
                  <a:pt x="803795" y="68313"/>
                </a:lnTo>
                <a:close/>
              </a:path>
              <a:path w="934085" h="131445">
                <a:moveTo>
                  <a:pt x="891324" y="71107"/>
                </a:moveTo>
                <a:lnTo>
                  <a:pt x="889254" y="57467"/>
                </a:lnTo>
                <a:lnTo>
                  <a:pt x="889050" y="56095"/>
                </a:lnTo>
                <a:lnTo>
                  <a:pt x="882230" y="45961"/>
                </a:lnTo>
                <a:lnTo>
                  <a:pt x="870889" y="40233"/>
                </a:lnTo>
                <a:lnTo>
                  <a:pt x="855040" y="38430"/>
                </a:lnTo>
                <a:lnTo>
                  <a:pt x="844867" y="38989"/>
                </a:lnTo>
                <a:lnTo>
                  <a:pt x="835342" y="40462"/>
                </a:lnTo>
                <a:lnTo>
                  <a:pt x="826922" y="42519"/>
                </a:lnTo>
                <a:lnTo>
                  <a:pt x="820077" y="44831"/>
                </a:lnTo>
                <a:lnTo>
                  <a:pt x="826643" y="62890"/>
                </a:lnTo>
                <a:lnTo>
                  <a:pt x="832065" y="60934"/>
                </a:lnTo>
                <a:lnTo>
                  <a:pt x="838403" y="59194"/>
                </a:lnTo>
                <a:lnTo>
                  <a:pt x="845134" y="57950"/>
                </a:lnTo>
                <a:lnTo>
                  <a:pt x="851763" y="57467"/>
                </a:lnTo>
                <a:lnTo>
                  <a:pt x="860945" y="57467"/>
                </a:lnTo>
                <a:lnTo>
                  <a:pt x="865886" y="60756"/>
                </a:lnTo>
                <a:lnTo>
                  <a:pt x="865886" y="71272"/>
                </a:lnTo>
                <a:lnTo>
                  <a:pt x="865886" y="88163"/>
                </a:lnTo>
                <a:lnTo>
                  <a:pt x="865886" y="110820"/>
                </a:lnTo>
                <a:lnTo>
                  <a:pt x="864057" y="111480"/>
                </a:lnTo>
                <a:lnTo>
                  <a:pt x="859802" y="112141"/>
                </a:lnTo>
                <a:lnTo>
                  <a:pt x="846340" y="112141"/>
                </a:lnTo>
                <a:lnTo>
                  <a:pt x="840257" y="108204"/>
                </a:lnTo>
                <a:lnTo>
                  <a:pt x="840257" y="100990"/>
                </a:lnTo>
                <a:lnTo>
                  <a:pt x="842200" y="94640"/>
                </a:lnTo>
                <a:lnTo>
                  <a:pt x="847585" y="90881"/>
                </a:lnTo>
                <a:lnTo>
                  <a:pt x="855713" y="88976"/>
                </a:lnTo>
                <a:lnTo>
                  <a:pt x="865886" y="88163"/>
                </a:lnTo>
                <a:lnTo>
                  <a:pt x="865886" y="71272"/>
                </a:lnTo>
                <a:lnTo>
                  <a:pt x="846670" y="73329"/>
                </a:lnTo>
                <a:lnTo>
                  <a:pt x="830478" y="78206"/>
                </a:lnTo>
                <a:lnTo>
                  <a:pt x="819315" y="87198"/>
                </a:lnTo>
                <a:lnTo>
                  <a:pt x="815149" y="101638"/>
                </a:lnTo>
                <a:lnTo>
                  <a:pt x="817740" y="114160"/>
                </a:lnTo>
                <a:lnTo>
                  <a:pt x="825538" y="123317"/>
                </a:lnTo>
                <a:lnTo>
                  <a:pt x="838555" y="128943"/>
                </a:lnTo>
                <a:lnTo>
                  <a:pt x="856856" y="130848"/>
                </a:lnTo>
                <a:lnTo>
                  <a:pt x="867244" y="130340"/>
                </a:lnTo>
                <a:lnTo>
                  <a:pt x="876884" y="128943"/>
                </a:lnTo>
                <a:lnTo>
                  <a:pt x="885088" y="126911"/>
                </a:lnTo>
                <a:lnTo>
                  <a:pt x="891324" y="124447"/>
                </a:lnTo>
                <a:lnTo>
                  <a:pt x="891324" y="112141"/>
                </a:lnTo>
                <a:lnTo>
                  <a:pt x="891324" y="88163"/>
                </a:lnTo>
                <a:lnTo>
                  <a:pt x="891324" y="71107"/>
                </a:lnTo>
                <a:close/>
              </a:path>
              <a:path w="934085" h="131445">
                <a:moveTo>
                  <a:pt x="933894" y="0"/>
                </a:moveTo>
                <a:lnTo>
                  <a:pt x="906805" y="0"/>
                </a:lnTo>
                <a:lnTo>
                  <a:pt x="906805" y="128879"/>
                </a:lnTo>
                <a:lnTo>
                  <a:pt x="933894" y="128879"/>
                </a:lnTo>
                <a:lnTo>
                  <a:pt x="933894" y="0"/>
                </a:lnTo>
                <a:close/>
              </a:path>
            </a:pathLst>
          </a:custGeom>
          <a:solidFill>
            <a:srgbClr val="5355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3013" y="6362365"/>
            <a:ext cx="824064" cy="10279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721441" y="6362369"/>
            <a:ext cx="190500" cy="102870"/>
            <a:chOff x="10721441" y="6362369"/>
            <a:chExt cx="190500" cy="102870"/>
          </a:xfrm>
        </p:grpSpPr>
        <p:sp>
          <p:nvSpPr>
            <p:cNvPr id="11" name="object 11"/>
            <p:cNvSpPr/>
            <p:nvPr/>
          </p:nvSpPr>
          <p:spPr>
            <a:xfrm>
              <a:off x="10721441" y="6362369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79" h="100964">
                  <a:moveTo>
                    <a:pt x="17652" y="0"/>
                  </a:moveTo>
                  <a:lnTo>
                    <a:pt x="0" y="0"/>
                  </a:lnTo>
                  <a:lnTo>
                    <a:pt x="0" y="100812"/>
                  </a:lnTo>
                  <a:lnTo>
                    <a:pt x="17652" y="100812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004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58928" y="6362374"/>
              <a:ext cx="152643" cy="102781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20718" y="5127257"/>
            <a:ext cx="992090" cy="137150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914984" y="2079574"/>
            <a:ext cx="3006090" cy="1929130"/>
          </a:xfrm>
          <a:prstGeom prst="rect">
            <a:avLst/>
          </a:prstGeom>
          <a:solidFill>
            <a:srgbClr val="004C90">
              <a:alpha val="17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260"/>
              </a:spcBef>
            </a:pPr>
            <a:r>
              <a:rPr sz="2700" spc="80" dirty="0">
                <a:solidFill>
                  <a:srgbClr val="FFFFFF"/>
                </a:solidFill>
                <a:latin typeface="Arial MT"/>
                <a:cs typeface="Arial MT"/>
              </a:rPr>
              <a:t>foto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0418" y="1350831"/>
            <a:ext cx="4993640" cy="2214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25"/>
              </a:spcBef>
            </a:pPr>
            <a:r>
              <a:rPr sz="2700" spc="5" dirty="0">
                <a:solidFill>
                  <a:srgbClr val="53555A"/>
                </a:solidFill>
                <a:latin typeface="Arial MT"/>
                <a:cs typeface="Arial MT"/>
              </a:rPr>
              <a:t>Questo</a:t>
            </a:r>
            <a:r>
              <a:rPr sz="2700" dirty="0">
                <a:solidFill>
                  <a:srgbClr val="53555A"/>
                </a:solidFill>
                <a:latin typeface="Arial MT"/>
                <a:cs typeface="Arial MT"/>
              </a:rPr>
              <a:t> </a:t>
            </a:r>
            <a:r>
              <a:rPr sz="2700" spc="-40" dirty="0">
                <a:solidFill>
                  <a:srgbClr val="53555A"/>
                </a:solidFill>
                <a:latin typeface="Arial MT"/>
                <a:cs typeface="Arial MT"/>
              </a:rPr>
              <a:t>è</a:t>
            </a:r>
            <a:r>
              <a:rPr sz="2700" dirty="0">
                <a:solidFill>
                  <a:srgbClr val="53555A"/>
                </a:solidFill>
                <a:latin typeface="Arial MT"/>
                <a:cs typeface="Arial MT"/>
              </a:rPr>
              <a:t> </a:t>
            </a:r>
            <a:r>
              <a:rPr sz="2700" spc="-15" dirty="0">
                <a:solidFill>
                  <a:srgbClr val="53555A"/>
                </a:solidFill>
                <a:latin typeface="Arial MT"/>
                <a:cs typeface="Arial MT"/>
              </a:rPr>
              <a:t>il</a:t>
            </a:r>
            <a:r>
              <a:rPr sz="2700" dirty="0">
                <a:solidFill>
                  <a:srgbClr val="53555A"/>
                </a:solidFill>
                <a:latin typeface="Arial MT"/>
                <a:cs typeface="Arial MT"/>
              </a:rPr>
              <a:t> </a:t>
            </a:r>
            <a:r>
              <a:rPr sz="2700" spc="30" dirty="0">
                <a:solidFill>
                  <a:srgbClr val="53555A"/>
                </a:solidFill>
                <a:latin typeface="Arial MT"/>
                <a:cs typeface="Arial MT"/>
              </a:rPr>
              <a:t>titoletto</a:t>
            </a:r>
            <a:r>
              <a:rPr sz="2700" spc="5" dirty="0">
                <a:solidFill>
                  <a:srgbClr val="53555A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53555A"/>
                </a:solidFill>
                <a:latin typeface="Arial MT"/>
                <a:cs typeface="Arial MT"/>
              </a:rPr>
              <a:t>interno</a:t>
            </a:r>
            <a:endParaRPr sz="2700">
              <a:latin typeface="Arial MT"/>
              <a:cs typeface="Arial MT"/>
            </a:endParaRPr>
          </a:p>
          <a:p>
            <a:pPr marL="12700" marR="5080">
              <a:lnSpc>
                <a:spcPct val="104200"/>
              </a:lnSpc>
              <a:spcBef>
                <a:spcPts val="1970"/>
              </a:spcBef>
            </a:pPr>
            <a:r>
              <a:rPr sz="1200" spc="-25" dirty="0">
                <a:latin typeface="Arial MT"/>
                <a:cs typeface="Arial MT"/>
              </a:rPr>
              <a:t>Lorem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ipsum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dolor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sit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amet,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consectetuer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adipiscing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elit,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diam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nonum-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nibh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euismod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tincidunt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laoreet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dolore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magna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aliquam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erat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volutpat.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Ut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wisi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enim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minim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veniam,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quis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nostrud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exerci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tation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ullamcorper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suscipit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lobortis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nisl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aliquip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ex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ea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commodo </a:t>
            </a:r>
            <a:r>
              <a:rPr sz="1200" spc="-10" dirty="0">
                <a:latin typeface="Arial MT"/>
                <a:cs typeface="Arial MT"/>
              </a:rPr>
              <a:t>consequat.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Duis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autem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vel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eum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40" dirty="0">
                <a:latin typeface="Arial MT"/>
                <a:cs typeface="Arial MT"/>
              </a:rPr>
              <a:t>iriure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dolor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hendrerit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vulputate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velit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esse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molestie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consequat,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vel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illum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dolore 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eu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feugiat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40" dirty="0">
                <a:latin typeface="Arial MT"/>
                <a:cs typeface="Arial MT"/>
              </a:rPr>
              <a:t>nulla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facilisis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vero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eros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accumsan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iusto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odio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dignissim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qui </a:t>
            </a:r>
            <a:r>
              <a:rPr sz="1200" spc="-15" dirty="0">
                <a:latin typeface="Arial MT"/>
                <a:cs typeface="Arial MT"/>
              </a:rPr>
              <a:t> blandit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praesent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luptatum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40" dirty="0">
                <a:latin typeface="Arial MT"/>
                <a:cs typeface="Arial MT"/>
              </a:rPr>
              <a:t>zzril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delenit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augue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duis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dolore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feugait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40" dirty="0">
                <a:latin typeface="Arial MT"/>
                <a:cs typeface="Arial MT"/>
              </a:rPr>
              <a:t>nulla 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facilisi.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940911" y="360475"/>
            <a:ext cx="2487295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45" dirty="0">
                <a:solidFill>
                  <a:srgbClr val="004C90"/>
                </a:solidFill>
              </a:rPr>
              <a:t>Lions</a:t>
            </a:r>
            <a:r>
              <a:rPr sz="1600" spc="5" dirty="0">
                <a:solidFill>
                  <a:srgbClr val="004C90"/>
                </a:solidFill>
              </a:rPr>
              <a:t> </a:t>
            </a:r>
            <a:r>
              <a:rPr sz="1600" spc="50" dirty="0">
                <a:solidFill>
                  <a:srgbClr val="004C90"/>
                </a:solidFill>
              </a:rPr>
              <a:t>Milano</a:t>
            </a:r>
            <a:r>
              <a:rPr sz="1600" spc="10" dirty="0">
                <a:solidFill>
                  <a:srgbClr val="004C90"/>
                </a:solidFill>
              </a:rPr>
              <a:t> </a:t>
            </a:r>
            <a:r>
              <a:rPr sz="1150" spc="-15" dirty="0">
                <a:solidFill>
                  <a:srgbClr val="004C90"/>
                </a:solidFill>
              </a:rPr>
              <a:t>Città</a:t>
            </a:r>
            <a:r>
              <a:rPr sz="1150" spc="-5" dirty="0">
                <a:solidFill>
                  <a:srgbClr val="004C90"/>
                </a:solidFill>
              </a:rPr>
              <a:t> </a:t>
            </a:r>
            <a:r>
              <a:rPr sz="1150" spc="-25" dirty="0">
                <a:solidFill>
                  <a:srgbClr val="004C90"/>
                </a:solidFill>
              </a:rPr>
              <a:t>Metropolitana</a:t>
            </a:r>
            <a:endParaRPr sz="1150"/>
          </a:p>
        </p:txBody>
      </p:sp>
      <p:sp>
        <p:nvSpPr>
          <p:cNvPr id="17" name="object 17"/>
          <p:cNvSpPr/>
          <p:nvPr/>
        </p:nvSpPr>
        <p:spPr>
          <a:xfrm>
            <a:off x="11554701" y="253758"/>
            <a:ext cx="374015" cy="398145"/>
          </a:xfrm>
          <a:custGeom>
            <a:avLst/>
            <a:gdLst/>
            <a:ahLst/>
            <a:cxnLst/>
            <a:rect l="l" t="t" r="r" b="b"/>
            <a:pathLst>
              <a:path w="374015" h="398145">
                <a:moveTo>
                  <a:pt x="208940" y="0"/>
                </a:moveTo>
                <a:lnTo>
                  <a:pt x="148170" y="0"/>
                </a:lnTo>
                <a:lnTo>
                  <a:pt x="0" y="398145"/>
                </a:lnTo>
                <a:lnTo>
                  <a:pt x="60248" y="398145"/>
                </a:lnTo>
                <a:lnTo>
                  <a:pt x="208940" y="0"/>
                </a:lnTo>
                <a:close/>
              </a:path>
              <a:path w="374015" h="398145">
                <a:moveTo>
                  <a:pt x="373811" y="0"/>
                </a:moveTo>
                <a:lnTo>
                  <a:pt x="313042" y="0"/>
                </a:lnTo>
                <a:lnTo>
                  <a:pt x="164871" y="398145"/>
                </a:lnTo>
                <a:lnTo>
                  <a:pt x="225120" y="398145"/>
                </a:lnTo>
                <a:lnTo>
                  <a:pt x="373811" y="0"/>
                </a:lnTo>
                <a:close/>
              </a:path>
            </a:pathLst>
          </a:custGeom>
          <a:solidFill>
            <a:srgbClr val="FF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80418" y="3737774"/>
            <a:ext cx="4993640" cy="1160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25" dirty="0">
                <a:latin typeface="Arial MT"/>
                <a:cs typeface="Arial MT"/>
              </a:rPr>
              <a:t>Lorem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ipsum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dolor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sit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amet,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ectetuer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adipiscing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elit,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sed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diam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nonum-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nibh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euismod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tincidunt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laoreet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dolore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magna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aliquam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erat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volutpat.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Ut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wisi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enim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minim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veniam,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quis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nostrud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exerci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tation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ullamcorper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suscipit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lobortis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nisl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aliquip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ex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ea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commodo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consequat.</a:t>
            </a:r>
            <a:endParaRPr sz="1200">
              <a:latin typeface="Arial MT"/>
              <a:cs typeface="Arial MT"/>
            </a:endParaRPr>
          </a:p>
          <a:p>
            <a:pPr marL="12700" marR="69850">
              <a:lnSpc>
                <a:spcPct val="104200"/>
              </a:lnSpc>
            </a:pPr>
            <a:r>
              <a:rPr sz="1200" spc="-25" dirty="0">
                <a:latin typeface="Arial MT"/>
                <a:cs typeface="Arial MT"/>
              </a:rPr>
              <a:t>Lorem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ipsum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dolor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sit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amet,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consectetuer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adipiscing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elit,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sed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diam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nonum-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nibh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euismod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tincidunt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laoreet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dolore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magna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30" dirty="0">
                <a:latin typeface="Arial MT"/>
                <a:cs typeface="Arial MT"/>
              </a:rPr>
              <a:t>aliquam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erat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4549" y="275281"/>
            <a:ext cx="1638300" cy="886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50" spc="-155" dirty="0">
                <a:solidFill>
                  <a:srgbClr val="FFD000"/>
                </a:solidFill>
                <a:latin typeface="Arial MT"/>
                <a:cs typeface="Arial MT"/>
              </a:rPr>
              <a:t>L</a:t>
            </a:r>
            <a:r>
              <a:rPr sz="5650" spc="-165" dirty="0">
                <a:solidFill>
                  <a:srgbClr val="FFD000"/>
                </a:solidFill>
                <a:latin typeface="Arial MT"/>
                <a:cs typeface="Arial MT"/>
              </a:rPr>
              <a:t>io</a:t>
            </a:r>
            <a:r>
              <a:rPr sz="5650" spc="-229" dirty="0">
                <a:solidFill>
                  <a:srgbClr val="FFD000"/>
                </a:solidFill>
                <a:latin typeface="Arial MT"/>
                <a:cs typeface="Arial MT"/>
              </a:rPr>
              <a:t>n</a:t>
            </a:r>
            <a:r>
              <a:rPr sz="5650" spc="-110" dirty="0">
                <a:solidFill>
                  <a:srgbClr val="FFD000"/>
                </a:solidFill>
                <a:latin typeface="Arial MT"/>
                <a:cs typeface="Arial MT"/>
              </a:rPr>
              <a:t>s</a:t>
            </a:r>
            <a:endParaRPr sz="565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98442" y="220001"/>
            <a:ext cx="438784" cy="467359"/>
          </a:xfrm>
          <a:custGeom>
            <a:avLst/>
            <a:gdLst/>
            <a:ahLst/>
            <a:cxnLst/>
            <a:rect l="l" t="t" r="r" b="b"/>
            <a:pathLst>
              <a:path w="438784" h="467359">
                <a:moveTo>
                  <a:pt x="245008" y="0"/>
                </a:moveTo>
                <a:lnTo>
                  <a:pt x="173748" y="0"/>
                </a:lnTo>
                <a:lnTo>
                  <a:pt x="0" y="466877"/>
                </a:lnTo>
                <a:lnTo>
                  <a:pt x="70650" y="466877"/>
                </a:lnTo>
                <a:lnTo>
                  <a:pt x="245008" y="0"/>
                </a:lnTo>
                <a:close/>
              </a:path>
              <a:path w="438784" h="467359">
                <a:moveTo>
                  <a:pt x="438340" y="0"/>
                </a:moveTo>
                <a:lnTo>
                  <a:pt x="367093" y="0"/>
                </a:lnTo>
                <a:lnTo>
                  <a:pt x="193332" y="466877"/>
                </a:lnTo>
                <a:lnTo>
                  <a:pt x="263982" y="466877"/>
                </a:lnTo>
                <a:lnTo>
                  <a:pt x="438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98693" y="643358"/>
            <a:ext cx="273177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40" dirty="0">
                <a:solidFill>
                  <a:srgbClr val="FFFFFF"/>
                </a:solidFill>
                <a:latin typeface="Arial MT"/>
                <a:cs typeface="Arial MT"/>
              </a:rPr>
              <a:t>Città</a:t>
            </a:r>
            <a:r>
              <a:rPr sz="26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50" spc="-65" dirty="0">
                <a:solidFill>
                  <a:srgbClr val="FFFFFF"/>
                </a:solidFill>
                <a:latin typeface="Arial MT"/>
                <a:cs typeface="Arial MT"/>
              </a:rPr>
              <a:t>Metropolitana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5" dirty="0"/>
              <a:t>M</a:t>
            </a:r>
            <a:r>
              <a:rPr spc="-90" dirty="0"/>
              <a:t>i</a:t>
            </a:r>
            <a:r>
              <a:rPr spc="-185" dirty="0"/>
              <a:t>l</a:t>
            </a:r>
            <a:r>
              <a:rPr spc="-175" dirty="0"/>
              <a:t>a</a:t>
            </a:r>
            <a:r>
              <a:rPr spc="-80" dirty="0"/>
              <a:t>no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5865088"/>
            <a:ext cx="3425825" cy="993140"/>
            <a:chOff x="0" y="5865088"/>
            <a:chExt cx="3425825" cy="993140"/>
          </a:xfrm>
        </p:grpSpPr>
        <p:sp>
          <p:nvSpPr>
            <p:cNvPr id="7" name="object 7"/>
            <p:cNvSpPr/>
            <p:nvPr/>
          </p:nvSpPr>
          <p:spPr>
            <a:xfrm>
              <a:off x="0" y="5865088"/>
              <a:ext cx="3425825" cy="993140"/>
            </a:xfrm>
            <a:custGeom>
              <a:avLst/>
              <a:gdLst/>
              <a:ahLst/>
              <a:cxnLst/>
              <a:rect l="l" t="t" r="r" b="b"/>
              <a:pathLst>
                <a:path w="3425825" h="993140">
                  <a:moveTo>
                    <a:pt x="3425380" y="0"/>
                  </a:moveTo>
                  <a:lnTo>
                    <a:pt x="0" y="0"/>
                  </a:lnTo>
                  <a:lnTo>
                    <a:pt x="0" y="992911"/>
                  </a:lnTo>
                  <a:lnTo>
                    <a:pt x="3425380" y="992911"/>
                  </a:lnTo>
                  <a:lnTo>
                    <a:pt x="3425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192" y="6102649"/>
              <a:ext cx="520738" cy="4927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013" y="6246545"/>
              <a:ext cx="471053" cy="1691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02118" y="6246329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80" h="169545">
                  <a:moveTo>
                    <a:pt x="95211" y="18707"/>
                  </a:moveTo>
                  <a:lnTo>
                    <a:pt x="88747" y="15354"/>
                  </a:lnTo>
                  <a:lnTo>
                    <a:pt x="80746" y="12738"/>
                  </a:lnTo>
                  <a:lnTo>
                    <a:pt x="71577" y="11036"/>
                  </a:lnTo>
                  <a:lnTo>
                    <a:pt x="61633" y="10426"/>
                  </a:lnTo>
                  <a:lnTo>
                    <a:pt x="37477" y="15341"/>
                  </a:lnTo>
                  <a:lnTo>
                    <a:pt x="17907" y="30162"/>
                  </a:lnTo>
                  <a:lnTo>
                    <a:pt x="4787" y="54978"/>
                  </a:lnTo>
                  <a:lnTo>
                    <a:pt x="0" y="89890"/>
                  </a:lnTo>
                  <a:lnTo>
                    <a:pt x="4787" y="124815"/>
                  </a:lnTo>
                  <a:lnTo>
                    <a:pt x="17907" y="149631"/>
                  </a:lnTo>
                  <a:lnTo>
                    <a:pt x="37477" y="164452"/>
                  </a:lnTo>
                  <a:lnTo>
                    <a:pt x="61633" y="169379"/>
                  </a:lnTo>
                  <a:lnTo>
                    <a:pt x="71843" y="168770"/>
                  </a:lnTo>
                  <a:lnTo>
                    <a:pt x="80975" y="167068"/>
                  </a:lnTo>
                  <a:lnTo>
                    <a:pt x="88836" y="164439"/>
                  </a:lnTo>
                  <a:lnTo>
                    <a:pt x="95211" y="161086"/>
                  </a:lnTo>
                  <a:lnTo>
                    <a:pt x="84162" y="131546"/>
                  </a:lnTo>
                  <a:lnTo>
                    <a:pt x="80124" y="134543"/>
                  </a:lnTo>
                  <a:lnTo>
                    <a:pt x="73748" y="137287"/>
                  </a:lnTo>
                  <a:lnTo>
                    <a:pt x="66306" y="137287"/>
                  </a:lnTo>
                  <a:lnTo>
                    <a:pt x="54317" y="134112"/>
                  </a:lnTo>
                  <a:lnTo>
                    <a:pt x="45135" y="124853"/>
                  </a:lnTo>
                  <a:lnTo>
                    <a:pt x="39268" y="109855"/>
                  </a:lnTo>
                  <a:lnTo>
                    <a:pt x="37198" y="89484"/>
                  </a:lnTo>
                  <a:lnTo>
                    <a:pt x="39268" y="69126"/>
                  </a:lnTo>
                  <a:lnTo>
                    <a:pt x="45135" y="54203"/>
                  </a:lnTo>
                  <a:lnTo>
                    <a:pt x="54317" y="45008"/>
                  </a:lnTo>
                  <a:lnTo>
                    <a:pt x="66306" y="41884"/>
                  </a:lnTo>
                  <a:lnTo>
                    <a:pt x="73748" y="41884"/>
                  </a:lnTo>
                  <a:lnTo>
                    <a:pt x="80124" y="44424"/>
                  </a:lnTo>
                  <a:lnTo>
                    <a:pt x="84162" y="47396"/>
                  </a:lnTo>
                  <a:lnTo>
                    <a:pt x="95211" y="18707"/>
                  </a:lnTo>
                  <a:close/>
                </a:path>
                <a:path w="144780" h="169545">
                  <a:moveTo>
                    <a:pt x="144703" y="0"/>
                  </a:moveTo>
                  <a:lnTo>
                    <a:pt x="109639" y="0"/>
                  </a:lnTo>
                  <a:lnTo>
                    <a:pt x="109639" y="166827"/>
                  </a:lnTo>
                  <a:lnTo>
                    <a:pt x="144703" y="166827"/>
                  </a:lnTo>
                  <a:lnTo>
                    <a:pt x="144703" y="0"/>
                  </a:lnTo>
                  <a:close/>
                </a:path>
              </a:pathLst>
            </a:custGeom>
            <a:solidFill>
              <a:srgbClr val="535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818" y="6298605"/>
              <a:ext cx="98399" cy="1170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5029" y="6246336"/>
              <a:ext cx="199395" cy="1693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46744" y="6246329"/>
              <a:ext cx="1209040" cy="169545"/>
            </a:xfrm>
            <a:custGeom>
              <a:avLst/>
              <a:gdLst/>
              <a:ahLst/>
              <a:cxnLst/>
              <a:rect l="l" t="t" r="r" b="b"/>
              <a:pathLst>
                <a:path w="1209039" h="169545">
                  <a:moveTo>
                    <a:pt x="36131" y="12966"/>
                  </a:moveTo>
                  <a:lnTo>
                    <a:pt x="0" y="12966"/>
                  </a:lnTo>
                  <a:lnTo>
                    <a:pt x="0" y="166827"/>
                  </a:lnTo>
                  <a:lnTo>
                    <a:pt x="36131" y="166827"/>
                  </a:lnTo>
                  <a:lnTo>
                    <a:pt x="36131" y="12966"/>
                  </a:lnTo>
                  <a:close/>
                </a:path>
                <a:path w="1209039" h="169545">
                  <a:moveTo>
                    <a:pt x="156641" y="88404"/>
                  </a:moveTo>
                  <a:lnTo>
                    <a:pt x="153619" y="71882"/>
                  </a:lnTo>
                  <a:lnTo>
                    <a:pt x="144284" y="59753"/>
                  </a:lnTo>
                  <a:lnTo>
                    <a:pt x="128206" y="52285"/>
                  </a:lnTo>
                  <a:lnTo>
                    <a:pt x="104990" y="49733"/>
                  </a:lnTo>
                  <a:lnTo>
                    <a:pt x="90893" y="50342"/>
                  </a:lnTo>
                  <a:lnTo>
                    <a:pt x="78384" y="52044"/>
                  </a:lnTo>
                  <a:lnTo>
                    <a:pt x="67233" y="54673"/>
                  </a:lnTo>
                  <a:lnTo>
                    <a:pt x="57188" y="58013"/>
                  </a:lnTo>
                  <a:lnTo>
                    <a:pt x="57188" y="166827"/>
                  </a:lnTo>
                  <a:lnTo>
                    <a:pt x="92240" y="166827"/>
                  </a:lnTo>
                  <a:lnTo>
                    <a:pt x="92240" y="79476"/>
                  </a:lnTo>
                  <a:lnTo>
                    <a:pt x="95224" y="78193"/>
                  </a:lnTo>
                  <a:lnTo>
                    <a:pt x="100545" y="77139"/>
                  </a:lnTo>
                  <a:lnTo>
                    <a:pt x="115836" y="77139"/>
                  </a:lnTo>
                  <a:lnTo>
                    <a:pt x="121577" y="82880"/>
                  </a:lnTo>
                  <a:lnTo>
                    <a:pt x="121577" y="166827"/>
                  </a:lnTo>
                  <a:lnTo>
                    <a:pt x="156641" y="166827"/>
                  </a:lnTo>
                  <a:lnTo>
                    <a:pt x="156641" y="88404"/>
                  </a:lnTo>
                  <a:close/>
                </a:path>
                <a:path w="1209039" h="169545">
                  <a:moveTo>
                    <a:pt x="238290" y="52285"/>
                  </a:moveTo>
                  <a:lnTo>
                    <a:pt x="218313" y="52285"/>
                  </a:lnTo>
                  <a:lnTo>
                    <a:pt x="218313" y="18288"/>
                  </a:lnTo>
                  <a:lnTo>
                    <a:pt x="184111" y="27838"/>
                  </a:lnTo>
                  <a:lnTo>
                    <a:pt x="184111" y="52285"/>
                  </a:lnTo>
                  <a:lnTo>
                    <a:pt x="170510" y="52285"/>
                  </a:lnTo>
                  <a:lnTo>
                    <a:pt x="170510" y="78422"/>
                  </a:lnTo>
                  <a:lnTo>
                    <a:pt x="184111" y="78422"/>
                  </a:lnTo>
                  <a:lnTo>
                    <a:pt x="184111" y="130060"/>
                  </a:lnTo>
                  <a:lnTo>
                    <a:pt x="186042" y="146951"/>
                  </a:lnTo>
                  <a:lnTo>
                    <a:pt x="192074" y="159042"/>
                  </a:lnTo>
                  <a:lnTo>
                    <a:pt x="202577" y="166319"/>
                  </a:lnTo>
                  <a:lnTo>
                    <a:pt x="217893" y="168744"/>
                  </a:lnTo>
                  <a:lnTo>
                    <a:pt x="226174" y="168744"/>
                  </a:lnTo>
                  <a:lnTo>
                    <a:pt x="234467" y="166839"/>
                  </a:lnTo>
                  <a:lnTo>
                    <a:pt x="238290" y="164909"/>
                  </a:lnTo>
                  <a:lnTo>
                    <a:pt x="238290" y="136017"/>
                  </a:lnTo>
                  <a:lnTo>
                    <a:pt x="236169" y="137071"/>
                  </a:lnTo>
                  <a:lnTo>
                    <a:pt x="232778" y="137922"/>
                  </a:lnTo>
                  <a:lnTo>
                    <a:pt x="222986" y="137922"/>
                  </a:lnTo>
                  <a:lnTo>
                    <a:pt x="218313" y="135369"/>
                  </a:lnTo>
                  <a:lnTo>
                    <a:pt x="218313" y="78422"/>
                  </a:lnTo>
                  <a:lnTo>
                    <a:pt x="238290" y="78422"/>
                  </a:lnTo>
                  <a:lnTo>
                    <a:pt x="238290" y="52285"/>
                  </a:lnTo>
                  <a:close/>
                </a:path>
                <a:path w="1209039" h="169545">
                  <a:moveTo>
                    <a:pt x="355968" y="103505"/>
                  </a:moveTo>
                  <a:lnTo>
                    <a:pt x="355714" y="101790"/>
                  </a:lnTo>
                  <a:lnTo>
                    <a:pt x="352666" y="81838"/>
                  </a:lnTo>
                  <a:lnTo>
                    <a:pt x="348361" y="74371"/>
                  </a:lnTo>
                  <a:lnTo>
                    <a:pt x="342874" y="64833"/>
                  </a:lnTo>
                  <a:lnTo>
                    <a:pt x="326834" y="53721"/>
                  </a:lnTo>
                  <a:lnTo>
                    <a:pt x="322173" y="52882"/>
                  </a:lnTo>
                  <a:lnTo>
                    <a:pt x="322173" y="96697"/>
                  </a:lnTo>
                  <a:lnTo>
                    <a:pt x="281800" y="101790"/>
                  </a:lnTo>
                  <a:lnTo>
                    <a:pt x="283603" y="89535"/>
                  </a:lnTo>
                  <a:lnTo>
                    <a:pt x="288302" y="80987"/>
                  </a:lnTo>
                  <a:lnTo>
                    <a:pt x="295275" y="75996"/>
                  </a:lnTo>
                  <a:lnTo>
                    <a:pt x="303911" y="74371"/>
                  </a:lnTo>
                  <a:lnTo>
                    <a:pt x="311518" y="75831"/>
                  </a:lnTo>
                  <a:lnTo>
                    <a:pt x="317271" y="80111"/>
                  </a:lnTo>
                  <a:lnTo>
                    <a:pt x="320903" y="87109"/>
                  </a:lnTo>
                  <a:lnTo>
                    <a:pt x="322173" y="96697"/>
                  </a:lnTo>
                  <a:lnTo>
                    <a:pt x="322173" y="52882"/>
                  </a:lnTo>
                  <a:lnTo>
                    <a:pt x="281660" y="54140"/>
                  </a:lnTo>
                  <a:lnTo>
                    <a:pt x="253657" y="85318"/>
                  </a:lnTo>
                  <a:lnTo>
                    <a:pt x="249923" y="109435"/>
                  </a:lnTo>
                  <a:lnTo>
                    <a:pt x="253606" y="133146"/>
                  </a:lnTo>
                  <a:lnTo>
                    <a:pt x="264668" y="152158"/>
                  </a:lnTo>
                  <a:lnTo>
                    <a:pt x="283197" y="164782"/>
                  </a:lnTo>
                  <a:lnTo>
                    <a:pt x="309219" y="169367"/>
                  </a:lnTo>
                  <a:lnTo>
                    <a:pt x="322021" y="168770"/>
                  </a:lnTo>
                  <a:lnTo>
                    <a:pt x="334187" y="167068"/>
                  </a:lnTo>
                  <a:lnTo>
                    <a:pt x="345084" y="164439"/>
                  </a:lnTo>
                  <a:lnTo>
                    <a:pt x="354050" y="161074"/>
                  </a:lnTo>
                  <a:lnTo>
                    <a:pt x="346925" y="142176"/>
                  </a:lnTo>
                  <a:lnTo>
                    <a:pt x="344284" y="135166"/>
                  </a:lnTo>
                  <a:lnTo>
                    <a:pt x="337273" y="138049"/>
                  </a:lnTo>
                  <a:lnTo>
                    <a:pt x="329247" y="140271"/>
                  </a:lnTo>
                  <a:lnTo>
                    <a:pt x="320675" y="141681"/>
                  </a:lnTo>
                  <a:lnTo>
                    <a:pt x="311975" y="142176"/>
                  </a:lnTo>
                  <a:lnTo>
                    <a:pt x="302018" y="141020"/>
                  </a:lnTo>
                  <a:lnTo>
                    <a:pt x="293763" y="137528"/>
                  </a:lnTo>
                  <a:lnTo>
                    <a:pt x="287655" y="131686"/>
                  </a:lnTo>
                  <a:lnTo>
                    <a:pt x="284137" y="123469"/>
                  </a:lnTo>
                  <a:lnTo>
                    <a:pt x="355536" y="114109"/>
                  </a:lnTo>
                  <a:lnTo>
                    <a:pt x="355968" y="110515"/>
                  </a:lnTo>
                  <a:lnTo>
                    <a:pt x="355968" y="103505"/>
                  </a:lnTo>
                  <a:close/>
                </a:path>
                <a:path w="1209039" h="169545">
                  <a:moveTo>
                    <a:pt x="438264" y="51003"/>
                  </a:moveTo>
                  <a:lnTo>
                    <a:pt x="428485" y="49745"/>
                  </a:lnTo>
                  <a:lnTo>
                    <a:pt x="421678" y="49745"/>
                  </a:lnTo>
                  <a:lnTo>
                    <a:pt x="407200" y="50342"/>
                  </a:lnTo>
                  <a:lnTo>
                    <a:pt x="394042" y="52057"/>
                  </a:lnTo>
                  <a:lnTo>
                    <a:pt x="382270" y="54673"/>
                  </a:lnTo>
                  <a:lnTo>
                    <a:pt x="371957" y="58026"/>
                  </a:lnTo>
                  <a:lnTo>
                    <a:pt x="371957" y="166839"/>
                  </a:lnTo>
                  <a:lnTo>
                    <a:pt x="407022" y="166839"/>
                  </a:lnTo>
                  <a:lnTo>
                    <a:pt x="407022" y="79273"/>
                  </a:lnTo>
                  <a:lnTo>
                    <a:pt x="410210" y="77990"/>
                  </a:lnTo>
                  <a:lnTo>
                    <a:pt x="414451" y="77368"/>
                  </a:lnTo>
                  <a:lnTo>
                    <a:pt x="423608" y="77368"/>
                  </a:lnTo>
                  <a:lnTo>
                    <a:pt x="428485" y="78206"/>
                  </a:lnTo>
                  <a:lnTo>
                    <a:pt x="431876" y="79489"/>
                  </a:lnTo>
                  <a:lnTo>
                    <a:pt x="438264" y="51003"/>
                  </a:lnTo>
                  <a:close/>
                </a:path>
                <a:path w="1209039" h="169545">
                  <a:moveTo>
                    <a:pt x="550278" y="88404"/>
                  </a:moveTo>
                  <a:lnTo>
                    <a:pt x="547255" y="71882"/>
                  </a:lnTo>
                  <a:lnTo>
                    <a:pt x="537921" y="59753"/>
                  </a:lnTo>
                  <a:lnTo>
                    <a:pt x="521855" y="52285"/>
                  </a:lnTo>
                  <a:lnTo>
                    <a:pt x="498627" y="49733"/>
                  </a:lnTo>
                  <a:lnTo>
                    <a:pt x="484530" y="50342"/>
                  </a:lnTo>
                  <a:lnTo>
                    <a:pt x="472020" y="52044"/>
                  </a:lnTo>
                  <a:lnTo>
                    <a:pt x="460870" y="54673"/>
                  </a:lnTo>
                  <a:lnTo>
                    <a:pt x="450824" y="58013"/>
                  </a:lnTo>
                  <a:lnTo>
                    <a:pt x="450824" y="166827"/>
                  </a:lnTo>
                  <a:lnTo>
                    <a:pt x="485876" y="166827"/>
                  </a:lnTo>
                  <a:lnTo>
                    <a:pt x="485876" y="79476"/>
                  </a:lnTo>
                  <a:lnTo>
                    <a:pt x="488861" y="78193"/>
                  </a:lnTo>
                  <a:lnTo>
                    <a:pt x="494182" y="77139"/>
                  </a:lnTo>
                  <a:lnTo>
                    <a:pt x="509473" y="77139"/>
                  </a:lnTo>
                  <a:lnTo>
                    <a:pt x="515213" y="82880"/>
                  </a:lnTo>
                  <a:lnTo>
                    <a:pt x="515213" y="166827"/>
                  </a:lnTo>
                  <a:lnTo>
                    <a:pt x="550278" y="166827"/>
                  </a:lnTo>
                  <a:lnTo>
                    <a:pt x="550278" y="88404"/>
                  </a:lnTo>
                  <a:close/>
                </a:path>
                <a:path w="1209039" h="169545">
                  <a:moveTo>
                    <a:pt x="663600" y="92036"/>
                  </a:moveTo>
                  <a:lnTo>
                    <a:pt x="660920" y="74371"/>
                  </a:lnTo>
                  <a:lnTo>
                    <a:pt x="660654" y="72605"/>
                  </a:lnTo>
                  <a:lnTo>
                    <a:pt x="651827" y="59486"/>
                  </a:lnTo>
                  <a:lnTo>
                    <a:pt x="637146" y="52082"/>
                  </a:lnTo>
                  <a:lnTo>
                    <a:pt x="616635" y="49745"/>
                  </a:lnTo>
                  <a:lnTo>
                    <a:pt x="603465" y="50469"/>
                  </a:lnTo>
                  <a:lnTo>
                    <a:pt x="591134" y="52374"/>
                  </a:lnTo>
                  <a:lnTo>
                    <a:pt x="580237" y="55029"/>
                  </a:lnTo>
                  <a:lnTo>
                    <a:pt x="571373" y="58013"/>
                  </a:lnTo>
                  <a:lnTo>
                    <a:pt x="579869" y="81394"/>
                  </a:lnTo>
                  <a:lnTo>
                    <a:pt x="586892" y="78854"/>
                  </a:lnTo>
                  <a:lnTo>
                    <a:pt x="595096" y="76606"/>
                  </a:lnTo>
                  <a:lnTo>
                    <a:pt x="603808" y="74993"/>
                  </a:lnTo>
                  <a:lnTo>
                    <a:pt x="612394" y="74371"/>
                  </a:lnTo>
                  <a:lnTo>
                    <a:pt x="624281" y="74371"/>
                  </a:lnTo>
                  <a:lnTo>
                    <a:pt x="630656" y="78625"/>
                  </a:lnTo>
                  <a:lnTo>
                    <a:pt x="630656" y="92240"/>
                  </a:lnTo>
                  <a:lnTo>
                    <a:pt x="630656" y="114109"/>
                  </a:lnTo>
                  <a:lnTo>
                    <a:pt x="630656" y="143446"/>
                  </a:lnTo>
                  <a:lnTo>
                    <a:pt x="628319" y="144297"/>
                  </a:lnTo>
                  <a:lnTo>
                    <a:pt x="622795" y="145148"/>
                  </a:lnTo>
                  <a:lnTo>
                    <a:pt x="605370" y="145148"/>
                  </a:lnTo>
                  <a:lnTo>
                    <a:pt x="597509" y="140042"/>
                  </a:lnTo>
                  <a:lnTo>
                    <a:pt x="597509" y="130708"/>
                  </a:lnTo>
                  <a:lnTo>
                    <a:pt x="600024" y="122491"/>
                  </a:lnTo>
                  <a:lnTo>
                    <a:pt x="606983" y="117614"/>
                  </a:lnTo>
                  <a:lnTo>
                    <a:pt x="617499" y="115150"/>
                  </a:lnTo>
                  <a:lnTo>
                    <a:pt x="630656" y="114109"/>
                  </a:lnTo>
                  <a:lnTo>
                    <a:pt x="630656" y="92240"/>
                  </a:lnTo>
                  <a:lnTo>
                    <a:pt x="605777" y="94919"/>
                  </a:lnTo>
                  <a:lnTo>
                    <a:pt x="584835" y="101206"/>
                  </a:lnTo>
                  <a:lnTo>
                    <a:pt x="570369" y="112852"/>
                  </a:lnTo>
                  <a:lnTo>
                    <a:pt x="564984" y="131533"/>
                  </a:lnTo>
                  <a:lnTo>
                    <a:pt x="568337" y="147764"/>
                  </a:lnTo>
                  <a:lnTo>
                    <a:pt x="578421" y="159626"/>
                  </a:lnTo>
                  <a:lnTo>
                    <a:pt x="595325" y="166916"/>
                  </a:lnTo>
                  <a:lnTo>
                    <a:pt x="618972" y="169379"/>
                  </a:lnTo>
                  <a:lnTo>
                    <a:pt x="632421" y="168719"/>
                  </a:lnTo>
                  <a:lnTo>
                    <a:pt x="644880" y="166903"/>
                  </a:lnTo>
                  <a:lnTo>
                    <a:pt x="655523" y="164261"/>
                  </a:lnTo>
                  <a:lnTo>
                    <a:pt x="663600" y="161074"/>
                  </a:lnTo>
                  <a:lnTo>
                    <a:pt x="663600" y="145148"/>
                  </a:lnTo>
                  <a:lnTo>
                    <a:pt x="663600" y="114109"/>
                  </a:lnTo>
                  <a:lnTo>
                    <a:pt x="663600" y="92036"/>
                  </a:lnTo>
                  <a:close/>
                </a:path>
                <a:path w="1209039" h="169545">
                  <a:moveTo>
                    <a:pt x="745248" y="52285"/>
                  </a:moveTo>
                  <a:lnTo>
                    <a:pt x="725271" y="52285"/>
                  </a:lnTo>
                  <a:lnTo>
                    <a:pt x="725271" y="18288"/>
                  </a:lnTo>
                  <a:lnTo>
                    <a:pt x="691057" y="27838"/>
                  </a:lnTo>
                  <a:lnTo>
                    <a:pt x="691057" y="52285"/>
                  </a:lnTo>
                  <a:lnTo>
                    <a:pt x="677456" y="52285"/>
                  </a:lnTo>
                  <a:lnTo>
                    <a:pt x="677456" y="78422"/>
                  </a:lnTo>
                  <a:lnTo>
                    <a:pt x="691057" y="78422"/>
                  </a:lnTo>
                  <a:lnTo>
                    <a:pt x="691057" y="130060"/>
                  </a:lnTo>
                  <a:lnTo>
                    <a:pt x="692988" y="146951"/>
                  </a:lnTo>
                  <a:lnTo>
                    <a:pt x="699033" y="159042"/>
                  </a:lnTo>
                  <a:lnTo>
                    <a:pt x="709523" y="166319"/>
                  </a:lnTo>
                  <a:lnTo>
                    <a:pt x="724852" y="168744"/>
                  </a:lnTo>
                  <a:lnTo>
                    <a:pt x="733132" y="168744"/>
                  </a:lnTo>
                  <a:lnTo>
                    <a:pt x="741426" y="166839"/>
                  </a:lnTo>
                  <a:lnTo>
                    <a:pt x="745248" y="164909"/>
                  </a:lnTo>
                  <a:lnTo>
                    <a:pt x="745248" y="136017"/>
                  </a:lnTo>
                  <a:lnTo>
                    <a:pt x="743115" y="137071"/>
                  </a:lnTo>
                  <a:lnTo>
                    <a:pt x="739724" y="137922"/>
                  </a:lnTo>
                  <a:lnTo>
                    <a:pt x="729945" y="137922"/>
                  </a:lnTo>
                  <a:lnTo>
                    <a:pt x="725271" y="135369"/>
                  </a:lnTo>
                  <a:lnTo>
                    <a:pt x="725271" y="78422"/>
                  </a:lnTo>
                  <a:lnTo>
                    <a:pt x="745248" y="78422"/>
                  </a:lnTo>
                  <a:lnTo>
                    <a:pt x="745248" y="52285"/>
                  </a:lnTo>
                  <a:close/>
                </a:path>
                <a:path w="1209039" h="169545">
                  <a:moveTo>
                    <a:pt x="798512" y="52285"/>
                  </a:moveTo>
                  <a:lnTo>
                    <a:pt x="763460" y="52285"/>
                  </a:lnTo>
                  <a:lnTo>
                    <a:pt x="763460" y="166852"/>
                  </a:lnTo>
                  <a:lnTo>
                    <a:pt x="798512" y="166852"/>
                  </a:lnTo>
                  <a:lnTo>
                    <a:pt x="798512" y="52285"/>
                  </a:lnTo>
                  <a:close/>
                </a:path>
                <a:path w="1209039" h="169545">
                  <a:moveTo>
                    <a:pt x="800430" y="18491"/>
                  </a:moveTo>
                  <a:lnTo>
                    <a:pt x="798868" y="11417"/>
                  </a:lnTo>
                  <a:lnTo>
                    <a:pt x="794639" y="5613"/>
                  </a:lnTo>
                  <a:lnTo>
                    <a:pt x="788416" y="1676"/>
                  </a:lnTo>
                  <a:lnTo>
                    <a:pt x="780884" y="215"/>
                  </a:lnTo>
                  <a:lnTo>
                    <a:pt x="773366" y="1676"/>
                  </a:lnTo>
                  <a:lnTo>
                    <a:pt x="767219" y="5613"/>
                  </a:lnTo>
                  <a:lnTo>
                    <a:pt x="763066" y="11417"/>
                  </a:lnTo>
                  <a:lnTo>
                    <a:pt x="761542" y="18491"/>
                  </a:lnTo>
                  <a:lnTo>
                    <a:pt x="763066" y="25527"/>
                  </a:lnTo>
                  <a:lnTo>
                    <a:pt x="767219" y="31267"/>
                  </a:lnTo>
                  <a:lnTo>
                    <a:pt x="773366" y="35140"/>
                  </a:lnTo>
                  <a:lnTo>
                    <a:pt x="780884" y="36550"/>
                  </a:lnTo>
                  <a:lnTo>
                    <a:pt x="788416" y="35140"/>
                  </a:lnTo>
                  <a:lnTo>
                    <a:pt x="794639" y="31267"/>
                  </a:lnTo>
                  <a:lnTo>
                    <a:pt x="798868" y="25527"/>
                  </a:lnTo>
                  <a:lnTo>
                    <a:pt x="800430" y="18491"/>
                  </a:lnTo>
                  <a:close/>
                </a:path>
                <a:path w="1209039" h="169545">
                  <a:moveTo>
                    <a:pt x="923163" y="109435"/>
                  </a:moveTo>
                  <a:lnTo>
                    <a:pt x="909104" y="66763"/>
                  </a:lnTo>
                  <a:lnTo>
                    <a:pt x="888111" y="53441"/>
                  </a:lnTo>
                  <a:lnTo>
                    <a:pt x="888111" y="109016"/>
                  </a:lnTo>
                  <a:lnTo>
                    <a:pt x="886917" y="122948"/>
                  </a:lnTo>
                  <a:lnTo>
                    <a:pt x="883373" y="133057"/>
                  </a:lnTo>
                  <a:lnTo>
                    <a:pt x="877519" y="139230"/>
                  </a:lnTo>
                  <a:lnTo>
                    <a:pt x="869403" y="141312"/>
                  </a:lnTo>
                  <a:lnTo>
                    <a:pt x="861275" y="139230"/>
                  </a:lnTo>
                  <a:lnTo>
                    <a:pt x="855421" y="133057"/>
                  </a:lnTo>
                  <a:lnTo>
                    <a:pt x="851877" y="122948"/>
                  </a:lnTo>
                  <a:lnTo>
                    <a:pt x="850696" y="109016"/>
                  </a:lnTo>
                  <a:lnTo>
                    <a:pt x="851877" y="95135"/>
                  </a:lnTo>
                  <a:lnTo>
                    <a:pt x="855421" y="85090"/>
                  </a:lnTo>
                  <a:lnTo>
                    <a:pt x="861275" y="78994"/>
                  </a:lnTo>
                  <a:lnTo>
                    <a:pt x="869403" y="76936"/>
                  </a:lnTo>
                  <a:lnTo>
                    <a:pt x="877519" y="78994"/>
                  </a:lnTo>
                  <a:lnTo>
                    <a:pt x="883373" y="85090"/>
                  </a:lnTo>
                  <a:lnTo>
                    <a:pt x="886917" y="95135"/>
                  </a:lnTo>
                  <a:lnTo>
                    <a:pt x="888111" y="109016"/>
                  </a:lnTo>
                  <a:lnTo>
                    <a:pt x="888111" y="53441"/>
                  </a:lnTo>
                  <a:lnTo>
                    <a:pt x="846569" y="54254"/>
                  </a:lnTo>
                  <a:lnTo>
                    <a:pt x="819226" y="85674"/>
                  </a:lnTo>
                  <a:lnTo>
                    <a:pt x="815644" y="109435"/>
                  </a:lnTo>
                  <a:lnTo>
                    <a:pt x="819226" y="133248"/>
                  </a:lnTo>
                  <a:lnTo>
                    <a:pt x="829691" y="152247"/>
                  </a:lnTo>
                  <a:lnTo>
                    <a:pt x="846569" y="164820"/>
                  </a:lnTo>
                  <a:lnTo>
                    <a:pt x="869403" y="169367"/>
                  </a:lnTo>
                  <a:lnTo>
                    <a:pt x="892238" y="164820"/>
                  </a:lnTo>
                  <a:lnTo>
                    <a:pt x="909104" y="152247"/>
                  </a:lnTo>
                  <a:lnTo>
                    <a:pt x="915123" y="141312"/>
                  </a:lnTo>
                  <a:lnTo>
                    <a:pt x="919568" y="133248"/>
                  </a:lnTo>
                  <a:lnTo>
                    <a:pt x="923163" y="109435"/>
                  </a:lnTo>
                  <a:close/>
                </a:path>
                <a:path w="1209039" h="169545">
                  <a:moveTo>
                    <a:pt x="1040434" y="88404"/>
                  </a:moveTo>
                  <a:lnTo>
                    <a:pt x="1037412" y="71882"/>
                  </a:lnTo>
                  <a:lnTo>
                    <a:pt x="1028077" y="59753"/>
                  </a:lnTo>
                  <a:lnTo>
                    <a:pt x="1012012" y="52285"/>
                  </a:lnTo>
                  <a:lnTo>
                    <a:pt x="988796" y="49733"/>
                  </a:lnTo>
                  <a:lnTo>
                    <a:pt x="974686" y="50342"/>
                  </a:lnTo>
                  <a:lnTo>
                    <a:pt x="962177" y="52044"/>
                  </a:lnTo>
                  <a:lnTo>
                    <a:pt x="951026" y="54673"/>
                  </a:lnTo>
                  <a:lnTo>
                    <a:pt x="940981" y="58013"/>
                  </a:lnTo>
                  <a:lnTo>
                    <a:pt x="940981" y="166827"/>
                  </a:lnTo>
                  <a:lnTo>
                    <a:pt x="976033" y="166827"/>
                  </a:lnTo>
                  <a:lnTo>
                    <a:pt x="976033" y="79476"/>
                  </a:lnTo>
                  <a:lnTo>
                    <a:pt x="979017" y="78193"/>
                  </a:lnTo>
                  <a:lnTo>
                    <a:pt x="984338" y="77139"/>
                  </a:lnTo>
                  <a:lnTo>
                    <a:pt x="999629" y="77139"/>
                  </a:lnTo>
                  <a:lnTo>
                    <a:pt x="1005370" y="82880"/>
                  </a:lnTo>
                  <a:lnTo>
                    <a:pt x="1005370" y="166827"/>
                  </a:lnTo>
                  <a:lnTo>
                    <a:pt x="1040434" y="166827"/>
                  </a:lnTo>
                  <a:lnTo>
                    <a:pt x="1040434" y="88404"/>
                  </a:lnTo>
                  <a:close/>
                </a:path>
                <a:path w="1209039" h="169545">
                  <a:moveTo>
                    <a:pt x="1153756" y="92036"/>
                  </a:moveTo>
                  <a:lnTo>
                    <a:pt x="1127302" y="52082"/>
                  </a:lnTo>
                  <a:lnTo>
                    <a:pt x="1106792" y="49745"/>
                  </a:lnTo>
                  <a:lnTo>
                    <a:pt x="1093609" y="50469"/>
                  </a:lnTo>
                  <a:lnTo>
                    <a:pt x="1081278" y="52374"/>
                  </a:lnTo>
                  <a:lnTo>
                    <a:pt x="1070381" y="55029"/>
                  </a:lnTo>
                  <a:lnTo>
                    <a:pt x="1061529" y="58013"/>
                  </a:lnTo>
                  <a:lnTo>
                    <a:pt x="1070038" y="81394"/>
                  </a:lnTo>
                  <a:lnTo>
                    <a:pt x="1077048" y="78854"/>
                  </a:lnTo>
                  <a:lnTo>
                    <a:pt x="1085240" y="76606"/>
                  </a:lnTo>
                  <a:lnTo>
                    <a:pt x="1093952" y="74993"/>
                  </a:lnTo>
                  <a:lnTo>
                    <a:pt x="1102550" y="74371"/>
                  </a:lnTo>
                  <a:lnTo>
                    <a:pt x="1114437" y="74371"/>
                  </a:lnTo>
                  <a:lnTo>
                    <a:pt x="1120825" y="78625"/>
                  </a:lnTo>
                  <a:lnTo>
                    <a:pt x="1120825" y="92240"/>
                  </a:lnTo>
                  <a:lnTo>
                    <a:pt x="1120825" y="114109"/>
                  </a:lnTo>
                  <a:lnTo>
                    <a:pt x="1120825" y="143446"/>
                  </a:lnTo>
                  <a:lnTo>
                    <a:pt x="1118463" y="144297"/>
                  </a:lnTo>
                  <a:lnTo>
                    <a:pt x="1112964" y="145148"/>
                  </a:lnTo>
                  <a:lnTo>
                    <a:pt x="1095527" y="145148"/>
                  </a:lnTo>
                  <a:lnTo>
                    <a:pt x="1087666" y="140042"/>
                  </a:lnTo>
                  <a:lnTo>
                    <a:pt x="1087666" y="130708"/>
                  </a:lnTo>
                  <a:lnTo>
                    <a:pt x="1090180" y="122491"/>
                  </a:lnTo>
                  <a:lnTo>
                    <a:pt x="1097140" y="117614"/>
                  </a:lnTo>
                  <a:lnTo>
                    <a:pt x="1107655" y="115150"/>
                  </a:lnTo>
                  <a:lnTo>
                    <a:pt x="1120825" y="114109"/>
                  </a:lnTo>
                  <a:lnTo>
                    <a:pt x="1120825" y="92240"/>
                  </a:lnTo>
                  <a:lnTo>
                    <a:pt x="1095946" y="94919"/>
                  </a:lnTo>
                  <a:lnTo>
                    <a:pt x="1074991" y="101206"/>
                  </a:lnTo>
                  <a:lnTo>
                    <a:pt x="1060538" y="112852"/>
                  </a:lnTo>
                  <a:lnTo>
                    <a:pt x="1055154" y="131533"/>
                  </a:lnTo>
                  <a:lnTo>
                    <a:pt x="1058506" y="147764"/>
                  </a:lnTo>
                  <a:lnTo>
                    <a:pt x="1068590" y="159626"/>
                  </a:lnTo>
                  <a:lnTo>
                    <a:pt x="1085481" y="166916"/>
                  </a:lnTo>
                  <a:lnTo>
                    <a:pt x="1109141" y="169379"/>
                  </a:lnTo>
                  <a:lnTo>
                    <a:pt x="1122591" y="168719"/>
                  </a:lnTo>
                  <a:lnTo>
                    <a:pt x="1135049" y="166903"/>
                  </a:lnTo>
                  <a:lnTo>
                    <a:pt x="1145679" y="164261"/>
                  </a:lnTo>
                  <a:lnTo>
                    <a:pt x="1153756" y="161074"/>
                  </a:lnTo>
                  <a:lnTo>
                    <a:pt x="1153756" y="145148"/>
                  </a:lnTo>
                  <a:lnTo>
                    <a:pt x="1153756" y="114109"/>
                  </a:lnTo>
                  <a:lnTo>
                    <a:pt x="1153756" y="92036"/>
                  </a:lnTo>
                  <a:close/>
                </a:path>
                <a:path w="1209039" h="169545">
                  <a:moveTo>
                    <a:pt x="1208862" y="0"/>
                  </a:moveTo>
                  <a:lnTo>
                    <a:pt x="1173784" y="0"/>
                  </a:lnTo>
                  <a:lnTo>
                    <a:pt x="1173784" y="166827"/>
                  </a:lnTo>
                  <a:lnTo>
                    <a:pt x="1208862" y="166827"/>
                  </a:lnTo>
                  <a:lnTo>
                    <a:pt x="1208862" y="0"/>
                  </a:lnTo>
                  <a:close/>
                </a:path>
              </a:pathLst>
            </a:custGeom>
            <a:solidFill>
              <a:srgbClr val="535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249490" y="6288857"/>
            <a:ext cx="853440" cy="158750"/>
            <a:chOff x="10249490" y="6288857"/>
            <a:chExt cx="853440" cy="15875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49490" y="6288857"/>
              <a:ext cx="132765" cy="15515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05834" y="6288862"/>
              <a:ext cx="696595" cy="158750"/>
            </a:xfrm>
            <a:custGeom>
              <a:avLst/>
              <a:gdLst/>
              <a:ahLst/>
              <a:cxnLst/>
              <a:rect l="l" t="t" r="r" b="b"/>
              <a:pathLst>
                <a:path w="696595" h="158750">
                  <a:moveTo>
                    <a:pt x="24765" y="42811"/>
                  </a:moveTo>
                  <a:lnTo>
                    <a:pt x="0" y="42811"/>
                  </a:lnTo>
                  <a:lnTo>
                    <a:pt x="0" y="155168"/>
                  </a:lnTo>
                  <a:lnTo>
                    <a:pt x="24765" y="155168"/>
                  </a:lnTo>
                  <a:lnTo>
                    <a:pt x="24765" y="42811"/>
                  </a:lnTo>
                  <a:close/>
                </a:path>
                <a:path w="696595" h="158750">
                  <a:moveTo>
                    <a:pt x="24765" y="0"/>
                  </a:moveTo>
                  <a:lnTo>
                    <a:pt x="0" y="0"/>
                  </a:lnTo>
                  <a:lnTo>
                    <a:pt x="0" y="23469"/>
                  </a:lnTo>
                  <a:lnTo>
                    <a:pt x="24765" y="23469"/>
                  </a:lnTo>
                  <a:lnTo>
                    <a:pt x="24765" y="0"/>
                  </a:lnTo>
                  <a:close/>
                </a:path>
                <a:path w="696595" h="158750">
                  <a:moveTo>
                    <a:pt x="146443" y="116179"/>
                  </a:moveTo>
                  <a:lnTo>
                    <a:pt x="114630" y="89877"/>
                  </a:lnTo>
                  <a:lnTo>
                    <a:pt x="92329" y="85178"/>
                  </a:lnTo>
                  <a:lnTo>
                    <a:pt x="88455" y="84137"/>
                  </a:lnTo>
                  <a:lnTo>
                    <a:pt x="81635" y="81673"/>
                  </a:lnTo>
                  <a:lnTo>
                    <a:pt x="78905" y="80111"/>
                  </a:lnTo>
                  <a:lnTo>
                    <a:pt x="74701" y="76339"/>
                  </a:lnTo>
                  <a:lnTo>
                    <a:pt x="73634" y="73888"/>
                  </a:lnTo>
                  <a:lnTo>
                    <a:pt x="73634" y="68376"/>
                  </a:lnTo>
                  <a:lnTo>
                    <a:pt x="99580" y="59321"/>
                  </a:lnTo>
                  <a:lnTo>
                    <a:pt x="104457" y="60325"/>
                  </a:lnTo>
                  <a:lnTo>
                    <a:pt x="113017" y="64389"/>
                  </a:lnTo>
                  <a:lnTo>
                    <a:pt x="115735" y="68376"/>
                  </a:lnTo>
                  <a:lnTo>
                    <a:pt x="116890" y="74320"/>
                  </a:lnTo>
                  <a:lnTo>
                    <a:pt x="142748" y="74320"/>
                  </a:lnTo>
                  <a:lnTo>
                    <a:pt x="117716" y="42849"/>
                  </a:lnTo>
                  <a:lnTo>
                    <a:pt x="101612" y="39763"/>
                  </a:lnTo>
                  <a:lnTo>
                    <a:pt x="90728" y="39763"/>
                  </a:lnTo>
                  <a:lnTo>
                    <a:pt x="50355" y="60731"/>
                  </a:lnTo>
                  <a:lnTo>
                    <a:pt x="48856" y="65849"/>
                  </a:lnTo>
                  <a:lnTo>
                    <a:pt x="48856" y="77571"/>
                  </a:lnTo>
                  <a:lnTo>
                    <a:pt x="80314" y="104152"/>
                  </a:lnTo>
                  <a:lnTo>
                    <a:pt x="102552" y="108864"/>
                  </a:lnTo>
                  <a:lnTo>
                    <a:pt x="106426" y="109931"/>
                  </a:lnTo>
                  <a:lnTo>
                    <a:pt x="121805" y="127038"/>
                  </a:lnTo>
                  <a:lnTo>
                    <a:pt x="121056" y="129628"/>
                  </a:lnTo>
                  <a:lnTo>
                    <a:pt x="98996" y="138633"/>
                  </a:lnTo>
                  <a:lnTo>
                    <a:pt x="90017" y="138633"/>
                  </a:lnTo>
                  <a:lnTo>
                    <a:pt x="84277" y="137198"/>
                  </a:lnTo>
                  <a:lnTo>
                    <a:pt x="74726" y="131406"/>
                  </a:lnTo>
                  <a:lnTo>
                    <a:pt x="71983" y="126326"/>
                  </a:lnTo>
                  <a:lnTo>
                    <a:pt x="71259" y="119075"/>
                  </a:lnTo>
                  <a:lnTo>
                    <a:pt x="46469" y="119075"/>
                  </a:lnTo>
                  <a:lnTo>
                    <a:pt x="70561" y="154216"/>
                  </a:lnTo>
                  <a:lnTo>
                    <a:pt x="89141" y="158203"/>
                  </a:lnTo>
                  <a:lnTo>
                    <a:pt x="102031" y="158203"/>
                  </a:lnTo>
                  <a:lnTo>
                    <a:pt x="138836" y="143281"/>
                  </a:lnTo>
                  <a:lnTo>
                    <a:pt x="146443" y="128346"/>
                  </a:lnTo>
                  <a:lnTo>
                    <a:pt x="146443" y="116179"/>
                  </a:lnTo>
                  <a:close/>
                </a:path>
                <a:path w="696595" h="158750">
                  <a:moveTo>
                    <a:pt x="221627" y="42811"/>
                  </a:moveTo>
                  <a:lnTo>
                    <a:pt x="199237" y="42811"/>
                  </a:lnTo>
                  <a:lnTo>
                    <a:pt x="199237" y="9131"/>
                  </a:lnTo>
                  <a:lnTo>
                    <a:pt x="174472" y="9131"/>
                  </a:lnTo>
                  <a:lnTo>
                    <a:pt x="174472" y="42811"/>
                  </a:lnTo>
                  <a:lnTo>
                    <a:pt x="155778" y="42811"/>
                  </a:lnTo>
                  <a:lnTo>
                    <a:pt x="155778" y="61264"/>
                  </a:lnTo>
                  <a:lnTo>
                    <a:pt x="174472" y="61264"/>
                  </a:lnTo>
                  <a:lnTo>
                    <a:pt x="174599" y="132194"/>
                  </a:lnTo>
                  <a:lnTo>
                    <a:pt x="175094" y="136321"/>
                  </a:lnTo>
                  <a:lnTo>
                    <a:pt x="199021" y="156248"/>
                  </a:lnTo>
                  <a:lnTo>
                    <a:pt x="208292" y="156248"/>
                  </a:lnTo>
                  <a:lnTo>
                    <a:pt x="221627" y="154940"/>
                  </a:lnTo>
                  <a:lnTo>
                    <a:pt x="221627" y="135813"/>
                  </a:lnTo>
                  <a:lnTo>
                    <a:pt x="218147" y="136499"/>
                  </a:lnTo>
                  <a:lnTo>
                    <a:pt x="208432" y="136690"/>
                  </a:lnTo>
                  <a:lnTo>
                    <a:pt x="199237" y="61264"/>
                  </a:lnTo>
                  <a:lnTo>
                    <a:pt x="221627" y="61264"/>
                  </a:lnTo>
                  <a:lnTo>
                    <a:pt x="221627" y="42811"/>
                  </a:lnTo>
                  <a:close/>
                </a:path>
                <a:path w="696595" h="158750">
                  <a:moveTo>
                    <a:pt x="305981" y="40424"/>
                  </a:moveTo>
                  <a:lnTo>
                    <a:pt x="302602" y="39966"/>
                  </a:lnTo>
                  <a:lnTo>
                    <a:pt x="292849" y="39763"/>
                  </a:lnTo>
                  <a:lnTo>
                    <a:pt x="289166" y="40487"/>
                  </a:lnTo>
                  <a:lnTo>
                    <a:pt x="263817" y="64528"/>
                  </a:lnTo>
                  <a:lnTo>
                    <a:pt x="263372" y="64528"/>
                  </a:lnTo>
                  <a:lnTo>
                    <a:pt x="263372" y="42811"/>
                  </a:lnTo>
                  <a:lnTo>
                    <a:pt x="240131" y="42811"/>
                  </a:lnTo>
                  <a:lnTo>
                    <a:pt x="240131" y="155155"/>
                  </a:lnTo>
                  <a:lnTo>
                    <a:pt x="264896" y="155155"/>
                  </a:lnTo>
                  <a:lnTo>
                    <a:pt x="264896" y="95465"/>
                  </a:lnTo>
                  <a:lnTo>
                    <a:pt x="265696" y="89966"/>
                  </a:lnTo>
                  <a:lnTo>
                    <a:pt x="291122" y="63233"/>
                  </a:lnTo>
                  <a:lnTo>
                    <a:pt x="297053" y="63233"/>
                  </a:lnTo>
                  <a:lnTo>
                    <a:pt x="305981" y="64312"/>
                  </a:lnTo>
                  <a:lnTo>
                    <a:pt x="305981" y="40424"/>
                  </a:lnTo>
                  <a:close/>
                </a:path>
                <a:path w="696595" h="158750">
                  <a:moveTo>
                    <a:pt x="421919" y="96989"/>
                  </a:moveTo>
                  <a:lnTo>
                    <a:pt x="408686" y="59321"/>
                  </a:lnTo>
                  <a:lnTo>
                    <a:pt x="396151" y="47663"/>
                  </a:lnTo>
                  <a:lnTo>
                    <a:pt x="396151" y="89103"/>
                  </a:lnTo>
                  <a:lnTo>
                    <a:pt x="338328" y="89103"/>
                  </a:lnTo>
                  <a:lnTo>
                    <a:pt x="363550" y="59321"/>
                  </a:lnTo>
                  <a:lnTo>
                    <a:pt x="372084" y="59321"/>
                  </a:lnTo>
                  <a:lnTo>
                    <a:pt x="396151" y="89103"/>
                  </a:lnTo>
                  <a:lnTo>
                    <a:pt x="396151" y="47663"/>
                  </a:lnTo>
                  <a:lnTo>
                    <a:pt x="384657" y="41617"/>
                  </a:lnTo>
                  <a:lnTo>
                    <a:pt x="376720" y="39763"/>
                  </a:lnTo>
                  <a:lnTo>
                    <a:pt x="359486" y="39763"/>
                  </a:lnTo>
                  <a:lnTo>
                    <a:pt x="323507" y="62915"/>
                  </a:lnTo>
                  <a:lnTo>
                    <a:pt x="313550" y="91122"/>
                  </a:lnTo>
                  <a:lnTo>
                    <a:pt x="313550" y="107797"/>
                  </a:lnTo>
                  <a:lnTo>
                    <a:pt x="332498" y="146900"/>
                  </a:lnTo>
                  <a:lnTo>
                    <a:pt x="359702" y="158203"/>
                  </a:lnTo>
                  <a:lnTo>
                    <a:pt x="374624" y="158203"/>
                  </a:lnTo>
                  <a:lnTo>
                    <a:pt x="409460" y="141033"/>
                  </a:lnTo>
                  <a:lnTo>
                    <a:pt x="419392" y="119951"/>
                  </a:lnTo>
                  <a:lnTo>
                    <a:pt x="395909" y="119951"/>
                  </a:lnTo>
                  <a:lnTo>
                    <a:pt x="393763" y="126174"/>
                  </a:lnTo>
                  <a:lnTo>
                    <a:pt x="390461" y="130860"/>
                  </a:lnTo>
                  <a:lnTo>
                    <a:pt x="381609" y="137096"/>
                  </a:lnTo>
                  <a:lnTo>
                    <a:pt x="375780" y="138633"/>
                  </a:lnTo>
                  <a:lnTo>
                    <a:pt x="363334" y="138633"/>
                  </a:lnTo>
                  <a:lnTo>
                    <a:pt x="338328" y="109740"/>
                  </a:lnTo>
                  <a:lnTo>
                    <a:pt x="338328" y="105397"/>
                  </a:lnTo>
                  <a:lnTo>
                    <a:pt x="420916" y="105397"/>
                  </a:lnTo>
                  <a:lnTo>
                    <a:pt x="421919" y="96989"/>
                  </a:lnTo>
                  <a:close/>
                </a:path>
                <a:path w="696595" h="158750">
                  <a:moveTo>
                    <a:pt x="494728" y="42811"/>
                  </a:moveTo>
                  <a:lnTo>
                    <a:pt x="472351" y="42811"/>
                  </a:lnTo>
                  <a:lnTo>
                    <a:pt x="472351" y="9131"/>
                  </a:lnTo>
                  <a:lnTo>
                    <a:pt x="447573" y="9131"/>
                  </a:lnTo>
                  <a:lnTo>
                    <a:pt x="447573" y="42811"/>
                  </a:lnTo>
                  <a:lnTo>
                    <a:pt x="428879" y="42811"/>
                  </a:lnTo>
                  <a:lnTo>
                    <a:pt x="428879" y="61264"/>
                  </a:lnTo>
                  <a:lnTo>
                    <a:pt x="447573" y="61264"/>
                  </a:lnTo>
                  <a:lnTo>
                    <a:pt x="447700" y="132194"/>
                  </a:lnTo>
                  <a:lnTo>
                    <a:pt x="448195" y="136321"/>
                  </a:lnTo>
                  <a:lnTo>
                    <a:pt x="472135" y="156248"/>
                  </a:lnTo>
                  <a:lnTo>
                    <a:pt x="481393" y="156248"/>
                  </a:lnTo>
                  <a:lnTo>
                    <a:pt x="494728" y="154940"/>
                  </a:lnTo>
                  <a:lnTo>
                    <a:pt x="494728" y="135813"/>
                  </a:lnTo>
                  <a:lnTo>
                    <a:pt x="491248" y="136499"/>
                  </a:lnTo>
                  <a:lnTo>
                    <a:pt x="481545" y="136690"/>
                  </a:lnTo>
                  <a:lnTo>
                    <a:pt x="472351" y="61264"/>
                  </a:lnTo>
                  <a:lnTo>
                    <a:pt x="494728" y="61264"/>
                  </a:lnTo>
                  <a:lnTo>
                    <a:pt x="494728" y="42811"/>
                  </a:lnTo>
                  <a:close/>
                </a:path>
                <a:path w="696595" h="158750">
                  <a:moveTo>
                    <a:pt x="572452" y="42811"/>
                  </a:moveTo>
                  <a:lnTo>
                    <a:pt x="550075" y="42811"/>
                  </a:lnTo>
                  <a:lnTo>
                    <a:pt x="550075" y="9131"/>
                  </a:lnTo>
                  <a:lnTo>
                    <a:pt x="525310" y="9131"/>
                  </a:lnTo>
                  <a:lnTo>
                    <a:pt x="525310" y="42811"/>
                  </a:lnTo>
                  <a:lnTo>
                    <a:pt x="506603" y="42811"/>
                  </a:lnTo>
                  <a:lnTo>
                    <a:pt x="506603" y="61264"/>
                  </a:lnTo>
                  <a:lnTo>
                    <a:pt x="525310" y="61264"/>
                  </a:lnTo>
                  <a:lnTo>
                    <a:pt x="525437" y="132194"/>
                  </a:lnTo>
                  <a:lnTo>
                    <a:pt x="525919" y="136321"/>
                  </a:lnTo>
                  <a:lnTo>
                    <a:pt x="549859" y="156248"/>
                  </a:lnTo>
                  <a:lnTo>
                    <a:pt x="559130" y="156248"/>
                  </a:lnTo>
                  <a:lnTo>
                    <a:pt x="572452" y="154940"/>
                  </a:lnTo>
                  <a:lnTo>
                    <a:pt x="572452" y="135813"/>
                  </a:lnTo>
                  <a:lnTo>
                    <a:pt x="568972" y="136499"/>
                  </a:lnTo>
                  <a:lnTo>
                    <a:pt x="559269" y="136690"/>
                  </a:lnTo>
                  <a:lnTo>
                    <a:pt x="550075" y="61264"/>
                  </a:lnTo>
                  <a:lnTo>
                    <a:pt x="572452" y="61264"/>
                  </a:lnTo>
                  <a:lnTo>
                    <a:pt x="572452" y="42811"/>
                  </a:lnTo>
                  <a:close/>
                </a:path>
                <a:path w="696595" h="158750">
                  <a:moveTo>
                    <a:pt x="696582" y="90322"/>
                  </a:moveTo>
                  <a:lnTo>
                    <a:pt x="695299" y="82435"/>
                  </a:lnTo>
                  <a:lnTo>
                    <a:pt x="690257" y="67957"/>
                  </a:lnTo>
                  <a:lnTo>
                    <a:pt x="686549" y="61709"/>
                  </a:lnTo>
                  <a:lnTo>
                    <a:pt x="684326" y="59321"/>
                  </a:lnTo>
                  <a:lnTo>
                    <a:pt x="676846" y="51282"/>
                  </a:lnTo>
                  <a:lnTo>
                    <a:pt x="671817" y="47840"/>
                  </a:lnTo>
                  <a:lnTo>
                    <a:pt x="671817" y="94081"/>
                  </a:lnTo>
                  <a:lnTo>
                    <a:pt x="671817" y="103797"/>
                  </a:lnTo>
                  <a:lnTo>
                    <a:pt x="671195" y="108623"/>
                  </a:lnTo>
                  <a:lnTo>
                    <a:pt x="669950" y="113322"/>
                  </a:lnTo>
                  <a:lnTo>
                    <a:pt x="668731" y="118033"/>
                  </a:lnTo>
                  <a:lnTo>
                    <a:pt x="645375" y="138633"/>
                  </a:lnTo>
                  <a:lnTo>
                    <a:pt x="634352" y="138633"/>
                  </a:lnTo>
                  <a:lnTo>
                    <a:pt x="608520" y="108623"/>
                  </a:lnTo>
                  <a:lnTo>
                    <a:pt x="607923" y="103797"/>
                  </a:lnTo>
                  <a:lnTo>
                    <a:pt x="607923" y="94081"/>
                  </a:lnTo>
                  <a:lnTo>
                    <a:pt x="629564" y="60490"/>
                  </a:lnTo>
                  <a:lnTo>
                    <a:pt x="634352" y="59321"/>
                  </a:lnTo>
                  <a:lnTo>
                    <a:pt x="645375" y="59321"/>
                  </a:lnTo>
                  <a:lnTo>
                    <a:pt x="671195" y="89306"/>
                  </a:lnTo>
                  <a:lnTo>
                    <a:pt x="671817" y="94081"/>
                  </a:lnTo>
                  <a:lnTo>
                    <a:pt x="671817" y="47840"/>
                  </a:lnTo>
                  <a:lnTo>
                    <a:pt x="670890" y="47193"/>
                  </a:lnTo>
                  <a:lnTo>
                    <a:pt x="656856" y="41249"/>
                  </a:lnTo>
                  <a:lnTo>
                    <a:pt x="648843" y="39763"/>
                  </a:lnTo>
                  <a:lnTo>
                    <a:pt x="630885" y="39763"/>
                  </a:lnTo>
                  <a:lnTo>
                    <a:pt x="593166" y="61709"/>
                  </a:lnTo>
                  <a:lnTo>
                    <a:pt x="583158" y="90322"/>
                  </a:lnTo>
                  <a:lnTo>
                    <a:pt x="583158" y="107556"/>
                  </a:lnTo>
                  <a:lnTo>
                    <a:pt x="602894" y="146685"/>
                  </a:lnTo>
                  <a:lnTo>
                    <a:pt x="630885" y="158203"/>
                  </a:lnTo>
                  <a:lnTo>
                    <a:pt x="648843" y="158203"/>
                  </a:lnTo>
                  <a:lnTo>
                    <a:pt x="684339" y="138633"/>
                  </a:lnTo>
                  <a:lnTo>
                    <a:pt x="696582" y="107556"/>
                  </a:lnTo>
                  <a:lnTo>
                    <a:pt x="696582" y="90322"/>
                  </a:lnTo>
                  <a:close/>
                </a:path>
              </a:pathLst>
            </a:custGeom>
            <a:solidFill>
              <a:srgbClr val="004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181940" y="6288862"/>
            <a:ext cx="335915" cy="158750"/>
            <a:chOff x="11181940" y="6288862"/>
            <a:chExt cx="335915" cy="15875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1940" y="6291892"/>
              <a:ext cx="64528" cy="1521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7731" y="6288862"/>
              <a:ext cx="229946" cy="15820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1601310" y="6288858"/>
            <a:ext cx="292735" cy="158750"/>
            <a:chOff x="11601310" y="6288858"/>
            <a:chExt cx="292735" cy="158750"/>
          </a:xfrm>
        </p:grpSpPr>
        <p:sp>
          <p:nvSpPr>
            <p:cNvPr id="21" name="object 21"/>
            <p:cNvSpPr/>
            <p:nvPr/>
          </p:nvSpPr>
          <p:spPr>
            <a:xfrm>
              <a:off x="11601310" y="6288862"/>
              <a:ext cx="27305" cy="155575"/>
            </a:xfrm>
            <a:custGeom>
              <a:avLst/>
              <a:gdLst/>
              <a:ahLst/>
              <a:cxnLst/>
              <a:rect l="l" t="t" r="r" b="b"/>
              <a:pathLst>
                <a:path w="27304" h="155575">
                  <a:moveTo>
                    <a:pt x="27177" y="0"/>
                  </a:moveTo>
                  <a:lnTo>
                    <a:pt x="0" y="0"/>
                  </a:lnTo>
                  <a:lnTo>
                    <a:pt x="0" y="155155"/>
                  </a:lnTo>
                  <a:lnTo>
                    <a:pt x="27177" y="155155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004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59015" y="6288858"/>
              <a:ext cx="234899" cy="158203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03547" y="2105506"/>
            <a:ext cx="2261811" cy="312681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28772" y="2105177"/>
            <a:ext cx="2260879" cy="3127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 MT</vt:lpstr>
      <vt:lpstr>Calibri</vt:lpstr>
      <vt:lpstr>Times New Roman</vt:lpstr>
      <vt:lpstr>Office Theme</vt:lpstr>
      <vt:lpstr>Milano</vt:lpstr>
      <vt:lpstr>Lions Milano Città Metropolitana</vt:lpstr>
      <vt:lpstr>Milano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Stampa</dc:title>
  <cp:lastModifiedBy>Patrizia Vitali</cp:lastModifiedBy>
  <cp:revision>1</cp:revision>
  <dcterms:created xsi:type="dcterms:W3CDTF">2021-07-25T10:26:12Z</dcterms:created>
  <dcterms:modified xsi:type="dcterms:W3CDTF">2021-10-03T12:52:48Z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2021-07-25T00:00:00Z</vt:filetime>
  </property>
  <property fmtid="{D5CDD505-2E9C-101B-9397-08002B2CF9AE}" pid="3" name="Creator">
    <vt:lpwstr>Adobe Illustrator CC 22.0 (Macintosh)</vt:lpwstr>
  </property>
  <property fmtid="{D5CDD505-2E9C-101B-9397-08002B2CF9AE}" pid="4" name="LastSaved">
    <vt:filetime>2021-07-25T00:00:00Z</vt:filetime>
  </property>
</Properties>
</file>