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917" y="274320"/>
            <a:ext cx="10978515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image" Target="../media/image38.png"/><Relationship Id="rId9" Type="http://schemas.openxmlformats.org/officeDocument/2006/relationships/image" Target="../media/image39.png"/><Relationship Id="rId10" Type="http://schemas.openxmlformats.org/officeDocument/2006/relationships/image" Target="../media/image40.png"/><Relationship Id="rId11" Type="http://schemas.openxmlformats.org/officeDocument/2006/relationships/image" Target="../media/image41.png"/><Relationship Id="rId12" Type="http://schemas.openxmlformats.org/officeDocument/2006/relationships/image" Target="../media/image42.png"/><Relationship Id="rId13" Type="http://schemas.openxmlformats.org/officeDocument/2006/relationships/image" Target="../media/image43.png"/><Relationship Id="rId14" Type="http://schemas.openxmlformats.org/officeDocument/2006/relationships/image" Target="../media/image44.png"/><Relationship Id="rId15" Type="http://schemas.openxmlformats.org/officeDocument/2006/relationships/image" Target="../media/image45.png"/><Relationship Id="rId16" Type="http://schemas.openxmlformats.org/officeDocument/2006/relationships/image" Target="../media/image46.png"/><Relationship Id="rId17" Type="http://schemas.openxmlformats.org/officeDocument/2006/relationships/image" Target="../media/image47.png"/><Relationship Id="rId18" Type="http://schemas.openxmlformats.org/officeDocument/2006/relationships/image" Target="../media/image48.png"/><Relationship Id="rId19" Type="http://schemas.openxmlformats.org/officeDocument/2006/relationships/image" Target="../media/image49.png"/><Relationship Id="rId20" Type="http://schemas.openxmlformats.org/officeDocument/2006/relationships/image" Target="../media/image50.png"/><Relationship Id="rId21" Type="http://schemas.openxmlformats.org/officeDocument/2006/relationships/image" Target="../media/image51.png"/><Relationship Id="rId22" Type="http://schemas.openxmlformats.org/officeDocument/2006/relationships/image" Target="../media/image52.png"/><Relationship Id="rId23" Type="http://schemas.openxmlformats.org/officeDocument/2006/relationships/image" Target="../media/image53.png"/><Relationship Id="rId24" Type="http://schemas.openxmlformats.org/officeDocument/2006/relationships/image" Target="../media/image54.png"/><Relationship Id="rId25" Type="http://schemas.openxmlformats.org/officeDocument/2006/relationships/image" Target="../media/image55.png"/><Relationship Id="rId26" Type="http://schemas.openxmlformats.org/officeDocument/2006/relationships/image" Target="../media/image56.png"/><Relationship Id="rId27" Type="http://schemas.openxmlformats.org/officeDocument/2006/relationships/image" Target="../media/image57.png"/><Relationship Id="rId28" Type="http://schemas.openxmlformats.org/officeDocument/2006/relationships/image" Target="../media/image58.png"/><Relationship Id="rId29" Type="http://schemas.openxmlformats.org/officeDocument/2006/relationships/image" Target="../media/image59.png"/><Relationship Id="rId30" Type="http://schemas.openxmlformats.org/officeDocument/2006/relationships/image" Target="../media/image60.png"/><Relationship Id="rId31" Type="http://schemas.openxmlformats.org/officeDocument/2006/relationships/image" Target="../media/image29.png"/><Relationship Id="rId32" Type="http://schemas.openxmlformats.org/officeDocument/2006/relationships/image" Target="../media/image30.png"/><Relationship Id="rId33" Type="http://schemas.openxmlformats.org/officeDocument/2006/relationships/image" Target="../media/image31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image" Target="../media/image67.png"/><Relationship Id="rId9" Type="http://schemas.openxmlformats.org/officeDocument/2006/relationships/image" Target="../media/image68.png"/><Relationship Id="rId10" Type="http://schemas.openxmlformats.org/officeDocument/2006/relationships/image" Target="../media/image69.png"/><Relationship Id="rId11" Type="http://schemas.openxmlformats.org/officeDocument/2006/relationships/image" Target="../media/image70.png"/><Relationship Id="rId12" Type="http://schemas.openxmlformats.org/officeDocument/2006/relationships/image" Target="../media/image71.png"/><Relationship Id="rId13" Type="http://schemas.openxmlformats.org/officeDocument/2006/relationships/image" Target="../media/image72.png"/><Relationship Id="rId14" Type="http://schemas.openxmlformats.org/officeDocument/2006/relationships/image" Target="../media/image73.png"/><Relationship Id="rId15" Type="http://schemas.openxmlformats.org/officeDocument/2006/relationships/image" Target="../media/image74.png"/><Relationship Id="rId16" Type="http://schemas.openxmlformats.org/officeDocument/2006/relationships/image" Target="../media/image75.png"/><Relationship Id="rId17" Type="http://schemas.openxmlformats.org/officeDocument/2006/relationships/image" Target="../media/image76.png"/><Relationship Id="rId18" Type="http://schemas.openxmlformats.org/officeDocument/2006/relationships/image" Target="../media/image77.png"/><Relationship Id="rId19" Type="http://schemas.openxmlformats.org/officeDocument/2006/relationships/image" Target="../media/image78.png"/><Relationship Id="rId20" Type="http://schemas.openxmlformats.org/officeDocument/2006/relationships/image" Target="../media/image79.png"/><Relationship Id="rId21" Type="http://schemas.openxmlformats.org/officeDocument/2006/relationships/image" Target="../media/image80.png"/><Relationship Id="rId22" Type="http://schemas.openxmlformats.org/officeDocument/2006/relationships/image" Target="../media/image81.png"/><Relationship Id="rId23" Type="http://schemas.openxmlformats.org/officeDocument/2006/relationships/image" Target="../media/image29.png"/><Relationship Id="rId24" Type="http://schemas.openxmlformats.org/officeDocument/2006/relationships/image" Target="../media/image30.png"/><Relationship Id="rId25" Type="http://schemas.openxmlformats.org/officeDocument/2006/relationships/image" Target="../media/image3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3270" cy="6494780"/>
            <a:chOff x="0" y="0"/>
            <a:chExt cx="12193270" cy="64947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410"/>
              <a:ext cx="12193193" cy="525288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3270" cy="1004569"/>
            </a:xfrm>
            <a:custGeom>
              <a:avLst/>
              <a:gdLst/>
              <a:ahLst/>
              <a:cxnLst/>
              <a:rect l="l" t="t" r="r" b="b"/>
              <a:pathLst>
                <a:path w="12193270" h="1004569">
                  <a:moveTo>
                    <a:pt x="12193206" y="0"/>
                  </a:moveTo>
                  <a:lnTo>
                    <a:pt x="0" y="0"/>
                  </a:lnTo>
                  <a:lnTo>
                    <a:pt x="0" y="1003998"/>
                  </a:lnTo>
                  <a:lnTo>
                    <a:pt x="12193206" y="1003998"/>
                  </a:lnTo>
                  <a:lnTo>
                    <a:pt x="12193206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65688" y="4392536"/>
              <a:ext cx="1538884" cy="210180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05349" y="3171338"/>
              <a:ext cx="1516677" cy="3740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885539" y="3170872"/>
              <a:ext cx="2946400" cy="351155"/>
            </a:xfrm>
            <a:custGeom>
              <a:avLst/>
              <a:gdLst/>
              <a:ahLst/>
              <a:cxnLst/>
              <a:rect l="l" t="t" r="r" b="b"/>
              <a:pathLst>
                <a:path w="2946400" h="351154">
                  <a:moveTo>
                    <a:pt x="144259" y="67195"/>
                  </a:moveTo>
                  <a:lnTo>
                    <a:pt x="101498" y="0"/>
                  </a:lnTo>
                  <a:lnTo>
                    <a:pt x="38531" y="0"/>
                  </a:lnTo>
                  <a:lnTo>
                    <a:pt x="105257" y="67195"/>
                  </a:lnTo>
                  <a:lnTo>
                    <a:pt x="144259" y="67195"/>
                  </a:lnTo>
                  <a:close/>
                </a:path>
                <a:path w="2946400" h="351154">
                  <a:moveTo>
                    <a:pt x="233133" y="222732"/>
                  </a:moveTo>
                  <a:lnTo>
                    <a:pt x="232892" y="209524"/>
                  </a:lnTo>
                  <a:lnTo>
                    <a:pt x="231914" y="201117"/>
                  </a:lnTo>
                  <a:lnTo>
                    <a:pt x="231381" y="196405"/>
                  </a:lnTo>
                  <a:lnTo>
                    <a:pt x="219735" y="159359"/>
                  </a:lnTo>
                  <a:lnTo>
                    <a:pt x="189776" y="120345"/>
                  </a:lnTo>
                  <a:lnTo>
                    <a:pt x="178562" y="112153"/>
                  </a:lnTo>
                  <a:lnTo>
                    <a:pt x="178562" y="201117"/>
                  </a:lnTo>
                  <a:lnTo>
                    <a:pt x="53555" y="201117"/>
                  </a:lnTo>
                  <a:lnTo>
                    <a:pt x="66636" y="161099"/>
                  </a:lnTo>
                  <a:lnTo>
                    <a:pt x="104013" y="137972"/>
                  </a:lnTo>
                  <a:lnTo>
                    <a:pt x="117462" y="136740"/>
                  </a:lnTo>
                  <a:lnTo>
                    <a:pt x="126542" y="136740"/>
                  </a:lnTo>
                  <a:lnTo>
                    <a:pt x="166103" y="162039"/>
                  </a:lnTo>
                  <a:lnTo>
                    <a:pt x="178562" y="201117"/>
                  </a:lnTo>
                  <a:lnTo>
                    <a:pt x="178562" y="112153"/>
                  </a:lnTo>
                  <a:lnTo>
                    <a:pt x="131432" y="95199"/>
                  </a:lnTo>
                  <a:lnTo>
                    <a:pt x="117462" y="94449"/>
                  </a:lnTo>
                  <a:lnTo>
                    <a:pt x="104190" y="95097"/>
                  </a:lnTo>
                  <a:lnTo>
                    <a:pt x="58191" y="110413"/>
                  </a:lnTo>
                  <a:lnTo>
                    <a:pt x="24523" y="141922"/>
                  </a:lnTo>
                  <a:lnTo>
                    <a:pt x="4622" y="185420"/>
                  </a:lnTo>
                  <a:lnTo>
                    <a:pt x="0" y="222834"/>
                  </a:lnTo>
                  <a:lnTo>
                    <a:pt x="482" y="236537"/>
                  </a:lnTo>
                  <a:lnTo>
                    <a:pt x="7747" y="274421"/>
                  </a:lnTo>
                  <a:lnTo>
                    <a:pt x="30772" y="314845"/>
                  </a:lnTo>
                  <a:lnTo>
                    <a:pt x="68135" y="341147"/>
                  </a:lnTo>
                  <a:lnTo>
                    <a:pt x="118884" y="350545"/>
                  </a:lnTo>
                  <a:lnTo>
                    <a:pt x="128651" y="350215"/>
                  </a:lnTo>
                  <a:lnTo>
                    <a:pt x="173926" y="338455"/>
                  </a:lnTo>
                  <a:lnTo>
                    <a:pt x="208838" y="310527"/>
                  </a:lnTo>
                  <a:lnTo>
                    <a:pt x="228841" y="267843"/>
                  </a:lnTo>
                  <a:lnTo>
                    <a:pt x="178092" y="267843"/>
                  </a:lnTo>
                  <a:lnTo>
                    <a:pt x="174117" y="277317"/>
                  </a:lnTo>
                  <a:lnTo>
                    <a:pt x="169227" y="285534"/>
                  </a:lnTo>
                  <a:lnTo>
                    <a:pt x="130048" y="307619"/>
                  </a:lnTo>
                  <a:lnTo>
                    <a:pt x="118884" y="308254"/>
                  </a:lnTo>
                  <a:lnTo>
                    <a:pt x="110718" y="307886"/>
                  </a:lnTo>
                  <a:lnTo>
                    <a:pt x="73799" y="291325"/>
                  </a:lnTo>
                  <a:lnTo>
                    <a:pt x="55803" y="256984"/>
                  </a:lnTo>
                  <a:lnTo>
                    <a:pt x="53555" y="236359"/>
                  </a:lnTo>
                  <a:lnTo>
                    <a:pt x="232130" y="236359"/>
                  </a:lnTo>
                  <a:lnTo>
                    <a:pt x="233133" y="222732"/>
                  </a:lnTo>
                  <a:close/>
                </a:path>
                <a:path w="2946400" h="351154">
                  <a:moveTo>
                    <a:pt x="458635" y="101028"/>
                  </a:moveTo>
                  <a:lnTo>
                    <a:pt x="405066" y="101028"/>
                  </a:lnTo>
                  <a:lnTo>
                    <a:pt x="405066" y="343966"/>
                  </a:lnTo>
                  <a:lnTo>
                    <a:pt x="458635" y="343966"/>
                  </a:lnTo>
                  <a:lnTo>
                    <a:pt x="458635" y="101028"/>
                  </a:lnTo>
                  <a:close/>
                </a:path>
                <a:path w="2946400" h="351154">
                  <a:moveTo>
                    <a:pt x="458635" y="8458"/>
                  </a:moveTo>
                  <a:lnTo>
                    <a:pt x="405066" y="8458"/>
                  </a:lnTo>
                  <a:lnTo>
                    <a:pt x="405066" y="59207"/>
                  </a:lnTo>
                  <a:lnTo>
                    <a:pt x="458635" y="59207"/>
                  </a:lnTo>
                  <a:lnTo>
                    <a:pt x="458635" y="8458"/>
                  </a:lnTo>
                  <a:close/>
                </a:path>
                <a:path w="2946400" h="351154">
                  <a:moveTo>
                    <a:pt x="566432" y="8458"/>
                  </a:moveTo>
                  <a:lnTo>
                    <a:pt x="512864" y="8458"/>
                  </a:lnTo>
                  <a:lnTo>
                    <a:pt x="512864" y="343966"/>
                  </a:lnTo>
                  <a:lnTo>
                    <a:pt x="566432" y="343966"/>
                  </a:lnTo>
                  <a:lnTo>
                    <a:pt x="566432" y="8458"/>
                  </a:lnTo>
                  <a:close/>
                </a:path>
                <a:path w="2946400" h="351154">
                  <a:moveTo>
                    <a:pt x="873277" y="101028"/>
                  </a:moveTo>
                  <a:lnTo>
                    <a:pt x="824877" y="101028"/>
                  </a:lnTo>
                  <a:lnTo>
                    <a:pt x="824877" y="28194"/>
                  </a:lnTo>
                  <a:lnTo>
                    <a:pt x="771309" y="28194"/>
                  </a:lnTo>
                  <a:lnTo>
                    <a:pt x="771309" y="101028"/>
                  </a:lnTo>
                  <a:lnTo>
                    <a:pt x="730897" y="101028"/>
                  </a:lnTo>
                  <a:lnTo>
                    <a:pt x="730897" y="140970"/>
                  </a:lnTo>
                  <a:lnTo>
                    <a:pt x="771309" y="140970"/>
                  </a:lnTo>
                  <a:lnTo>
                    <a:pt x="771309" y="284289"/>
                  </a:lnTo>
                  <a:lnTo>
                    <a:pt x="771664" y="291617"/>
                  </a:lnTo>
                  <a:lnTo>
                    <a:pt x="789089" y="335749"/>
                  </a:lnTo>
                  <a:lnTo>
                    <a:pt x="828446" y="346062"/>
                  </a:lnTo>
                  <a:lnTo>
                    <a:pt x="844448" y="346316"/>
                  </a:lnTo>
                  <a:lnTo>
                    <a:pt x="850252" y="346011"/>
                  </a:lnTo>
                  <a:lnTo>
                    <a:pt x="873277" y="343496"/>
                  </a:lnTo>
                  <a:lnTo>
                    <a:pt x="873277" y="302145"/>
                  </a:lnTo>
                  <a:lnTo>
                    <a:pt x="869518" y="303085"/>
                  </a:lnTo>
                  <a:lnTo>
                    <a:pt x="865759" y="303644"/>
                  </a:lnTo>
                  <a:lnTo>
                    <a:pt x="827151" y="292747"/>
                  </a:lnTo>
                  <a:lnTo>
                    <a:pt x="824877" y="276301"/>
                  </a:lnTo>
                  <a:lnTo>
                    <a:pt x="824877" y="140970"/>
                  </a:lnTo>
                  <a:lnTo>
                    <a:pt x="873277" y="140970"/>
                  </a:lnTo>
                  <a:lnTo>
                    <a:pt x="873277" y="101028"/>
                  </a:lnTo>
                  <a:close/>
                </a:path>
                <a:path w="2946400" h="351154">
                  <a:moveTo>
                    <a:pt x="962875" y="101028"/>
                  </a:moveTo>
                  <a:lnTo>
                    <a:pt x="909307" y="101028"/>
                  </a:lnTo>
                  <a:lnTo>
                    <a:pt x="909307" y="343966"/>
                  </a:lnTo>
                  <a:lnTo>
                    <a:pt x="962875" y="343966"/>
                  </a:lnTo>
                  <a:lnTo>
                    <a:pt x="962875" y="101028"/>
                  </a:lnTo>
                  <a:close/>
                </a:path>
                <a:path w="2946400" h="351154">
                  <a:moveTo>
                    <a:pt x="962875" y="8458"/>
                  </a:moveTo>
                  <a:lnTo>
                    <a:pt x="909307" y="8458"/>
                  </a:lnTo>
                  <a:lnTo>
                    <a:pt x="909307" y="59207"/>
                  </a:lnTo>
                  <a:lnTo>
                    <a:pt x="962875" y="59207"/>
                  </a:lnTo>
                  <a:lnTo>
                    <a:pt x="962875" y="8458"/>
                  </a:lnTo>
                  <a:close/>
                </a:path>
                <a:path w="2946400" h="351154">
                  <a:moveTo>
                    <a:pt x="1135367" y="101028"/>
                  </a:moveTo>
                  <a:lnTo>
                    <a:pt x="1086967" y="101028"/>
                  </a:lnTo>
                  <a:lnTo>
                    <a:pt x="1086967" y="28194"/>
                  </a:lnTo>
                  <a:lnTo>
                    <a:pt x="1033399" y="28194"/>
                  </a:lnTo>
                  <a:lnTo>
                    <a:pt x="1033399" y="101028"/>
                  </a:lnTo>
                  <a:lnTo>
                    <a:pt x="992987" y="101028"/>
                  </a:lnTo>
                  <a:lnTo>
                    <a:pt x="992987" y="140970"/>
                  </a:lnTo>
                  <a:lnTo>
                    <a:pt x="1033399" y="140970"/>
                  </a:lnTo>
                  <a:lnTo>
                    <a:pt x="1033399" y="284289"/>
                  </a:lnTo>
                  <a:lnTo>
                    <a:pt x="1033767" y="291617"/>
                  </a:lnTo>
                  <a:lnTo>
                    <a:pt x="1051179" y="335749"/>
                  </a:lnTo>
                  <a:lnTo>
                    <a:pt x="1090536" y="346062"/>
                  </a:lnTo>
                  <a:lnTo>
                    <a:pt x="1106538" y="346316"/>
                  </a:lnTo>
                  <a:lnTo>
                    <a:pt x="1112342" y="346011"/>
                  </a:lnTo>
                  <a:lnTo>
                    <a:pt x="1135367" y="343496"/>
                  </a:lnTo>
                  <a:lnTo>
                    <a:pt x="1135367" y="302145"/>
                  </a:lnTo>
                  <a:lnTo>
                    <a:pt x="1131608" y="303085"/>
                  </a:lnTo>
                  <a:lnTo>
                    <a:pt x="1127848" y="303644"/>
                  </a:lnTo>
                  <a:lnTo>
                    <a:pt x="1089240" y="292747"/>
                  </a:lnTo>
                  <a:lnTo>
                    <a:pt x="1086967" y="276301"/>
                  </a:lnTo>
                  <a:lnTo>
                    <a:pt x="1086967" y="140970"/>
                  </a:lnTo>
                  <a:lnTo>
                    <a:pt x="1135367" y="140970"/>
                  </a:lnTo>
                  <a:lnTo>
                    <a:pt x="1135367" y="101028"/>
                  </a:lnTo>
                  <a:close/>
                </a:path>
                <a:path w="2946400" h="351154">
                  <a:moveTo>
                    <a:pt x="1398092" y="222262"/>
                  </a:moveTo>
                  <a:lnTo>
                    <a:pt x="1393456" y="183057"/>
                  </a:lnTo>
                  <a:lnTo>
                    <a:pt x="1373289" y="139509"/>
                  </a:lnTo>
                  <a:lnTo>
                    <a:pt x="1344510" y="113169"/>
                  </a:lnTo>
                  <a:lnTo>
                    <a:pt x="1344510" y="222262"/>
                  </a:lnTo>
                  <a:lnTo>
                    <a:pt x="1344256" y="230212"/>
                  </a:lnTo>
                  <a:lnTo>
                    <a:pt x="1335405" y="268020"/>
                  </a:lnTo>
                  <a:lnTo>
                    <a:pt x="1306449" y="300736"/>
                  </a:lnTo>
                  <a:lnTo>
                    <a:pt x="1275448" y="308254"/>
                  </a:lnTo>
                  <a:lnTo>
                    <a:pt x="1266812" y="307784"/>
                  </a:lnTo>
                  <a:lnTo>
                    <a:pt x="1227328" y="286816"/>
                  </a:lnTo>
                  <a:lnTo>
                    <a:pt x="1208608" y="245833"/>
                  </a:lnTo>
                  <a:lnTo>
                    <a:pt x="1206373" y="222262"/>
                  </a:lnTo>
                  <a:lnTo>
                    <a:pt x="1206614" y="214515"/>
                  </a:lnTo>
                  <a:lnTo>
                    <a:pt x="1215466" y="176618"/>
                  </a:lnTo>
                  <a:lnTo>
                    <a:pt x="1244434" y="144259"/>
                  </a:lnTo>
                  <a:lnTo>
                    <a:pt x="1275448" y="136740"/>
                  </a:lnTo>
                  <a:lnTo>
                    <a:pt x="1284071" y="137210"/>
                  </a:lnTo>
                  <a:lnTo>
                    <a:pt x="1323543" y="158051"/>
                  </a:lnTo>
                  <a:lnTo>
                    <a:pt x="1342263" y="199009"/>
                  </a:lnTo>
                  <a:lnTo>
                    <a:pt x="1344510" y="222262"/>
                  </a:lnTo>
                  <a:lnTo>
                    <a:pt x="1344510" y="113169"/>
                  </a:lnTo>
                  <a:lnTo>
                    <a:pt x="1302981" y="96862"/>
                  </a:lnTo>
                  <a:lnTo>
                    <a:pt x="1275448" y="94449"/>
                  </a:lnTo>
                  <a:lnTo>
                    <a:pt x="1261262" y="95059"/>
                  </a:lnTo>
                  <a:lnTo>
                    <a:pt x="1223518" y="104076"/>
                  </a:lnTo>
                  <a:lnTo>
                    <a:pt x="1184986" y="130632"/>
                  </a:lnTo>
                  <a:lnTo>
                    <a:pt x="1161021" y="171043"/>
                  </a:lnTo>
                  <a:lnTo>
                    <a:pt x="1153312" y="208673"/>
                  </a:lnTo>
                  <a:lnTo>
                    <a:pt x="1152804" y="222262"/>
                  </a:lnTo>
                  <a:lnTo>
                    <a:pt x="1153312" y="236067"/>
                  </a:lnTo>
                  <a:lnTo>
                    <a:pt x="1161021" y="273951"/>
                  </a:lnTo>
                  <a:lnTo>
                    <a:pt x="1184986" y="314363"/>
                  </a:lnTo>
                  <a:lnTo>
                    <a:pt x="1223518" y="340906"/>
                  </a:lnTo>
                  <a:lnTo>
                    <a:pt x="1261262" y="349948"/>
                  </a:lnTo>
                  <a:lnTo>
                    <a:pt x="1275448" y="350545"/>
                  </a:lnTo>
                  <a:lnTo>
                    <a:pt x="1289608" y="349948"/>
                  </a:lnTo>
                  <a:lnTo>
                    <a:pt x="1327365" y="340906"/>
                  </a:lnTo>
                  <a:lnTo>
                    <a:pt x="1365897" y="314363"/>
                  </a:lnTo>
                  <a:lnTo>
                    <a:pt x="1370990" y="308254"/>
                  </a:lnTo>
                  <a:lnTo>
                    <a:pt x="1373289" y="305498"/>
                  </a:lnTo>
                  <a:lnTo>
                    <a:pt x="1393456" y="261912"/>
                  </a:lnTo>
                  <a:lnTo>
                    <a:pt x="1397571" y="236067"/>
                  </a:lnTo>
                  <a:lnTo>
                    <a:pt x="1398092" y="222262"/>
                  </a:lnTo>
                  <a:close/>
                </a:path>
                <a:path w="2946400" h="351154">
                  <a:moveTo>
                    <a:pt x="1493710" y="8458"/>
                  </a:moveTo>
                  <a:lnTo>
                    <a:pt x="1440141" y="8458"/>
                  </a:lnTo>
                  <a:lnTo>
                    <a:pt x="1440141" y="343966"/>
                  </a:lnTo>
                  <a:lnTo>
                    <a:pt x="1493710" y="343966"/>
                  </a:lnTo>
                  <a:lnTo>
                    <a:pt x="1493710" y="8458"/>
                  </a:lnTo>
                  <a:close/>
                </a:path>
                <a:path w="2946400" h="351154">
                  <a:moveTo>
                    <a:pt x="1781517" y="222262"/>
                  </a:moveTo>
                  <a:lnTo>
                    <a:pt x="1776882" y="183057"/>
                  </a:lnTo>
                  <a:lnTo>
                    <a:pt x="1756714" y="139509"/>
                  </a:lnTo>
                  <a:lnTo>
                    <a:pt x="1727936" y="113157"/>
                  </a:lnTo>
                  <a:lnTo>
                    <a:pt x="1727936" y="222262"/>
                  </a:lnTo>
                  <a:lnTo>
                    <a:pt x="1727682" y="230212"/>
                  </a:lnTo>
                  <a:lnTo>
                    <a:pt x="1718843" y="268020"/>
                  </a:lnTo>
                  <a:lnTo>
                    <a:pt x="1689874" y="300736"/>
                  </a:lnTo>
                  <a:lnTo>
                    <a:pt x="1658874" y="308254"/>
                  </a:lnTo>
                  <a:lnTo>
                    <a:pt x="1650238" y="307784"/>
                  </a:lnTo>
                  <a:lnTo>
                    <a:pt x="1610766" y="286816"/>
                  </a:lnTo>
                  <a:lnTo>
                    <a:pt x="1592033" y="245833"/>
                  </a:lnTo>
                  <a:lnTo>
                    <a:pt x="1589798" y="222262"/>
                  </a:lnTo>
                  <a:lnTo>
                    <a:pt x="1590040" y="214515"/>
                  </a:lnTo>
                  <a:lnTo>
                    <a:pt x="1598904" y="176618"/>
                  </a:lnTo>
                  <a:lnTo>
                    <a:pt x="1627860" y="144259"/>
                  </a:lnTo>
                  <a:lnTo>
                    <a:pt x="1658874" y="136740"/>
                  </a:lnTo>
                  <a:lnTo>
                    <a:pt x="1667510" y="137210"/>
                  </a:lnTo>
                  <a:lnTo>
                    <a:pt x="1706981" y="158051"/>
                  </a:lnTo>
                  <a:lnTo>
                    <a:pt x="1725701" y="199009"/>
                  </a:lnTo>
                  <a:lnTo>
                    <a:pt x="1727936" y="222262"/>
                  </a:lnTo>
                  <a:lnTo>
                    <a:pt x="1727936" y="113157"/>
                  </a:lnTo>
                  <a:lnTo>
                    <a:pt x="1686420" y="96862"/>
                  </a:lnTo>
                  <a:lnTo>
                    <a:pt x="1658874" y="94449"/>
                  </a:lnTo>
                  <a:lnTo>
                    <a:pt x="1644700" y="95059"/>
                  </a:lnTo>
                  <a:lnTo>
                    <a:pt x="1606943" y="104076"/>
                  </a:lnTo>
                  <a:lnTo>
                    <a:pt x="1568411" y="130632"/>
                  </a:lnTo>
                  <a:lnTo>
                    <a:pt x="1544447" y="171043"/>
                  </a:lnTo>
                  <a:lnTo>
                    <a:pt x="1536738" y="208673"/>
                  </a:lnTo>
                  <a:lnTo>
                    <a:pt x="1536230" y="222262"/>
                  </a:lnTo>
                  <a:lnTo>
                    <a:pt x="1536738" y="236067"/>
                  </a:lnTo>
                  <a:lnTo>
                    <a:pt x="1544447" y="273951"/>
                  </a:lnTo>
                  <a:lnTo>
                    <a:pt x="1568411" y="314363"/>
                  </a:lnTo>
                  <a:lnTo>
                    <a:pt x="1606943" y="340906"/>
                  </a:lnTo>
                  <a:lnTo>
                    <a:pt x="1644700" y="349948"/>
                  </a:lnTo>
                  <a:lnTo>
                    <a:pt x="1658874" y="350545"/>
                  </a:lnTo>
                  <a:lnTo>
                    <a:pt x="1673047" y="349948"/>
                  </a:lnTo>
                  <a:lnTo>
                    <a:pt x="1710791" y="340906"/>
                  </a:lnTo>
                  <a:lnTo>
                    <a:pt x="1749323" y="314363"/>
                  </a:lnTo>
                  <a:lnTo>
                    <a:pt x="1754416" y="308254"/>
                  </a:lnTo>
                  <a:lnTo>
                    <a:pt x="1756714" y="305498"/>
                  </a:lnTo>
                  <a:lnTo>
                    <a:pt x="1776882" y="261912"/>
                  </a:lnTo>
                  <a:lnTo>
                    <a:pt x="1780997" y="236067"/>
                  </a:lnTo>
                  <a:lnTo>
                    <a:pt x="1781517" y="222262"/>
                  </a:lnTo>
                  <a:close/>
                </a:path>
                <a:path w="2946400" h="351154">
                  <a:moveTo>
                    <a:pt x="2185632" y="8458"/>
                  </a:moveTo>
                  <a:lnTo>
                    <a:pt x="2133841" y="8458"/>
                  </a:lnTo>
                  <a:lnTo>
                    <a:pt x="2133841" y="220853"/>
                  </a:lnTo>
                  <a:lnTo>
                    <a:pt x="2133841" y="225082"/>
                  </a:lnTo>
                  <a:lnTo>
                    <a:pt x="2124887" y="268020"/>
                  </a:lnTo>
                  <a:lnTo>
                    <a:pt x="2096579" y="300736"/>
                  </a:lnTo>
                  <a:lnTo>
                    <a:pt x="2065794" y="308254"/>
                  </a:lnTo>
                  <a:lnTo>
                    <a:pt x="2057400" y="307822"/>
                  </a:lnTo>
                  <a:lnTo>
                    <a:pt x="2019198" y="287997"/>
                  </a:lnTo>
                  <a:lnTo>
                    <a:pt x="2000834" y="248081"/>
                  </a:lnTo>
                  <a:lnTo>
                    <a:pt x="1998764" y="230212"/>
                  </a:lnTo>
                  <a:lnTo>
                    <a:pt x="1998814" y="216903"/>
                  </a:lnTo>
                  <a:lnTo>
                    <a:pt x="2006828" y="177977"/>
                  </a:lnTo>
                  <a:lnTo>
                    <a:pt x="2035022" y="144487"/>
                  </a:lnTo>
                  <a:lnTo>
                    <a:pt x="2066734" y="136740"/>
                  </a:lnTo>
                  <a:lnTo>
                    <a:pt x="2081428" y="138150"/>
                  </a:lnTo>
                  <a:lnTo>
                    <a:pt x="2115832" y="159296"/>
                  </a:lnTo>
                  <a:lnTo>
                    <a:pt x="2132800" y="203174"/>
                  </a:lnTo>
                  <a:lnTo>
                    <a:pt x="2133841" y="220853"/>
                  </a:lnTo>
                  <a:lnTo>
                    <a:pt x="2133841" y="8458"/>
                  </a:lnTo>
                  <a:lnTo>
                    <a:pt x="2132063" y="8458"/>
                  </a:lnTo>
                  <a:lnTo>
                    <a:pt x="2132063" y="132511"/>
                  </a:lnTo>
                  <a:lnTo>
                    <a:pt x="2131123" y="132511"/>
                  </a:lnTo>
                  <a:lnTo>
                    <a:pt x="2103081" y="106514"/>
                  </a:lnTo>
                  <a:lnTo>
                    <a:pt x="2065489" y="95161"/>
                  </a:lnTo>
                  <a:lnTo>
                    <a:pt x="2057806" y="94449"/>
                  </a:lnTo>
                  <a:lnTo>
                    <a:pt x="2050288" y="94449"/>
                  </a:lnTo>
                  <a:lnTo>
                    <a:pt x="2011527" y="101727"/>
                  </a:lnTo>
                  <a:lnTo>
                    <a:pt x="1977694" y="124523"/>
                  </a:lnTo>
                  <a:lnTo>
                    <a:pt x="1953958" y="163995"/>
                  </a:lnTo>
                  <a:lnTo>
                    <a:pt x="1945589" y="204965"/>
                  </a:lnTo>
                  <a:lnTo>
                    <a:pt x="1945081" y="222262"/>
                  </a:lnTo>
                  <a:lnTo>
                    <a:pt x="1945474" y="234264"/>
                  </a:lnTo>
                  <a:lnTo>
                    <a:pt x="1952078" y="271830"/>
                  </a:lnTo>
                  <a:lnTo>
                    <a:pt x="1973224" y="312953"/>
                  </a:lnTo>
                  <a:lnTo>
                    <a:pt x="2008708" y="340448"/>
                  </a:lnTo>
                  <a:lnTo>
                    <a:pt x="2058746" y="350545"/>
                  </a:lnTo>
                  <a:lnTo>
                    <a:pt x="2070112" y="349973"/>
                  </a:lnTo>
                  <a:lnTo>
                    <a:pt x="2112175" y="336054"/>
                  </a:lnTo>
                  <a:lnTo>
                    <a:pt x="2133930" y="311073"/>
                  </a:lnTo>
                  <a:lnTo>
                    <a:pt x="2134870" y="311073"/>
                  </a:lnTo>
                  <a:lnTo>
                    <a:pt x="2134870" y="343966"/>
                  </a:lnTo>
                  <a:lnTo>
                    <a:pt x="2185632" y="343966"/>
                  </a:lnTo>
                  <a:lnTo>
                    <a:pt x="2185632" y="311073"/>
                  </a:lnTo>
                  <a:lnTo>
                    <a:pt x="2185632" y="308254"/>
                  </a:lnTo>
                  <a:lnTo>
                    <a:pt x="2185632" y="136740"/>
                  </a:lnTo>
                  <a:lnTo>
                    <a:pt x="2185632" y="132511"/>
                  </a:lnTo>
                  <a:lnTo>
                    <a:pt x="2185632" y="8458"/>
                  </a:lnTo>
                  <a:close/>
                </a:path>
                <a:path w="2946400" h="351154">
                  <a:moveTo>
                    <a:pt x="2461514" y="222732"/>
                  </a:moveTo>
                  <a:lnTo>
                    <a:pt x="2461272" y="209524"/>
                  </a:lnTo>
                  <a:lnTo>
                    <a:pt x="2460294" y="201117"/>
                  </a:lnTo>
                  <a:lnTo>
                    <a:pt x="2459748" y="196405"/>
                  </a:lnTo>
                  <a:lnTo>
                    <a:pt x="2448115" y="159359"/>
                  </a:lnTo>
                  <a:lnTo>
                    <a:pt x="2433929" y="136740"/>
                  </a:lnTo>
                  <a:lnTo>
                    <a:pt x="2427135" y="128765"/>
                  </a:lnTo>
                  <a:lnTo>
                    <a:pt x="2418156" y="120345"/>
                  </a:lnTo>
                  <a:lnTo>
                    <a:pt x="2408212" y="112903"/>
                  </a:lnTo>
                  <a:lnTo>
                    <a:pt x="2406942" y="112153"/>
                  </a:lnTo>
                  <a:lnTo>
                    <a:pt x="2406942" y="201117"/>
                  </a:lnTo>
                  <a:lnTo>
                    <a:pt x="2281936" y="201117"/>
                  </a:lnTo>
                  <a:lnTo>
                    <a:pt x="2295017" y="161099"/>
                  </a:lnTo>
                  <a:lnTo>
                    <a:pt x="2332393" y="137972"/>
                  </a:lnTo>
                  <a:lnTo>
                    <a:pt x="2345842" y="136740"/>
                  </a:lnTo>
                  <a:lnTo>
                    <a:pt x="2354923" y="136740"/>
                  </a:lnTo>
                  <a:lnTo>
                    <a:pt x="2394483" y="162039"/>
                  </a:lnTo>
                  <a:lnTo>
                    <a:pt x="2406942" y="201117"/>
                  </a:lnTo>
                  <a:lnTo>
                    <a:pt x="2406942" y="112153"/>
                  </a:lnTo>
                  <a:lnTo>
                    <a:pt x="2359799" y="95199"/>
                  </a:lnTo>
                  <a:lnTo>
                    <a:pt x="2345842" y="94449"/>
                  </a:lnTo>
                  <a:lnTo>
                    <a:pt x="2332571" y="95097"/>
                  </a:lnTo>
                  <a:lnTo>
                    <a:pt x="2286571" y="110413"/>
                  </a:lnTo>
                  <a:lnTo>
                    <a:pt x="2252903" y="141922"/>
                  </a:lnTo>
                  <a:lnTo>
                    <a:pt x="2233003" y="185420"/>
                  </a:lnTo>
                  <a:lnTo>
                    <a:pt x="2228367" y="222834"/>
                  </a:lnTo>
                  <a:lnTo>
                    <a:pt x="2228850" y="236537"/>
                  </a:lnTo>
                  <a:lnTo>
                    <a:pt x="2236127" y="274421"/>
                  </a:lnTo>
                  <a:lnTo>
                    <a:pt x="2259152" y="314845"/>
                  </a:lnTo>
                  <a:lnTo>
                    <a:pt x="2296515" y="341147"/>
                  </a:lnTo>
                  <a:lnTo>
                    <a:pt x="2347264" y="350545"/>
                  </a:lnTo>
                  <a:lnTo>
                    <a:pt x="2357031" y="350215"/>
                  </a:lnTo>
                  <a:lnTo>
                    <a:pt x="2402306" y="338455"/>
                  </a:lnTo>
                  <a:lnTo>
                    <a:pt x="2437219" y="310527"/>
                  </a:lnTo>
                  <a:lnTo>
                    <a:pt x="2457221" y="267843"/>
                  </a:lnTo>
                  <a:lnTo>
                    <a:pt x="2406472" y="267843"/>
                  </a:lnTo>
                  <a:lnTo>
                    <a:pt x="2402497" y="277317"/>
                  </a:lnTo>
                  <a:lnTo>
                    <a:pt x="2397595" y="285534"/>
                  </a:lnTo>
                  <a:lnTo>
                    <a:pt x="2358428" y="307619"/>
                  </a:lnTo>
                  <a:lnTo>
                    <a:pt x="2347264" y="308254"/>
                  </a:lnTo>
                  <a:lnTo>
                    <a:pt x="2339098" y="307886"/>
                  </a:lnTo>
                  <a:lnTo>
                    <a:pt x="2302179" y="291325"/>
                  </a:lnTo>
                  <a:lnTo>
                    <a:pt x="2284184" y="256984"/>
                  </a:lnTo>
                  <a:lnTo>
                    <a:pt x="2281936" y="236359"/>
                  </a:lnTo>
                  <a:lnTo>
                    <a:pt x="2460510" y="236359"/>
                  </a:lnTo>
                  <a:lnTo>
                    <a:pt x="2461514" y="222732"/>
                  </a:lnTo>
                  <a:close/>
                </a:path>
                <a:path w="2946400" h="351154">
                  <a:moveTo>
                    <a:pt x="2554033" y="8458"/>
                  </a:moveTo>
                  <a:lnTo>
                    <a:pt x="2500465" y="8458"/>
                  </a:lnTo>
                  <a:lnTo>
                    <a:pt x="2500465" y="343966"/>
                  </a:lnTo>
                  <a:lnTo>
                    <a:pt x="2554033" y="343966"/>
                  </a:lnTo>
                  <a:lnTo>
                    <a:pt x="2554033" y="8458"/>
                  </a:lnTo>
                  <a:close/>
                </a:path>
                <a:path w="2946400" h="351154">
                  <a:moveTo>
                    <a:pt x="2661805" y="8458"/>
                  </a:moveTo>
                  <a:lnTo>
                    <a:pt x="2608249" y="8458"/>
                  </a:lnTo>
                  <a:lnTo>
                    <a:pt x="2608249" y="343966"/>
                  </a:lnTo>
                  <a:lnTo>
                    <a:pt x="2661805" y="343966"/>
                  </a:lnTo>
                  <a:lnTo>
                    <a:pt x="2661805" y="8458"/>
                  </a:lnTo>
                  <a:close/>
                </a:path>
                <a:path w="2946400" h="351154">
                  <a:moveTo>
                    <a:pt x="2945930" y="307314"/>
                  </a:moveTo>
                  <a:lnTo>
                    <a:pt x="2943098" y="307949"/>
                  </a:lnTo>
                  <a:lnTo>
                    <a:pt x="2940596" y="308254"/>
                  </a:lnTo>
                  <a:lnTo>
                    <a:pt x="2927743" y="308254"/>
                  </a:lnTo>
                  <a:lnTo>
                    <a:pt x="2924391" y="306857"/>
                  </a:lnTo>
                  <a:lnTo>
                    <a:pt x="2920936" y="301205"/>
                  </a:lnTo>
                  <a:lnTo>
                    <a:pt x="2920085" y="296506"/>
                  </a:lnTo>
                  <a:lnTo>
                    <a:pt x="2920085" y="222262"/>
                  </a:lnTo>
                  <a:lnTo>
                    <a:pt x="2919958" y="162750"/>
                  </a:lnTo>
                  <a:lnTo>
                    <a:pt x="2919552" y="155676"/>
                  </a:lnTo>
                  <a:lnTo>
                    <a:pt x="2917964" y="147142"/>
                  </a:lnTo>
                  <a:lnTo>
                    <a:pt x="2915323" y="139344"/>
                  </a:lnTo>
                  <a:lnTo>
                    <a:pt x="2913951" y="136740"/>
                  </a:lnTo>
                  <a:lnTo>
                    <a:pt x="2911627" y="132283"/>
                  </a:lnTo>
                  <a:lnTo>
                    <a:pt x="2882138" y="106489"/>
                  </a:lnTo>
                  <a:lnTo>
                    <a:pt x="2840545" y="95389"/>
                  </a:lnTo>
                  <a:lnTo>
                    <a:pt x="2822816" y="94449"/>
                  </a:lnTo>
                  <a:lnTo>
                    <a:pt x="2812770" y="94691"/>
                  </a:lnTo>
                  <a:lnTo>
                    <a:pt x="2773946" y="100444"/>
                  </a:lnTo>
                  <a:lnTo>
                    <a:pt x="2734881" y="122301"/>
                  </a:lnTo>
                  <a:lnTo>
                    <a:pt x="2713609" y="164033"/>
                  </a:lnTo>
                  <a:lnTo>
                    <a:pt x="2712377" y="175272"/>
                  </a:lnTo>
                  <a:lnTo>
                    <a:pt x="2765958" y="175272"/>
                  </a:lnTo>
                  <a:lnTo>
                    <a:pt x="2767685" y="166052"/>
                  </a:lnTo>
                  <a:lnTo>
                    <a:pt x="2771000" y="158127"/>
                  </a:lnTo>
                  <a:lnTo>
                    <a:pt x="2808732" y="137325"/>
                  </a:lnTo>
                  <a:lnTo>
                    <a:pt x="2819527" y="136740"/>
                  </a:lnTo>
                  <a:lnTo>
                    <a:pt x="2824848" y="136740"/>
                  </a:lnTo>
                  <a:lnTo>
                    <a:pt x="2861576" y="148336"/>
                  </a:lnTo>
                  <a:lnTo>
                    <a:pt x="2869806" y="162750"/>
                  </a:lnTo>
                  <a:lnTo>
                    <a:pt x="2869806" y="177469"/>
                  </a:lnTo>
                  <a:lnTo>
                    <a:pt x="2867837" y="183349"/>
                  </a:lnTo>
                  <a:lnTo>
                    <a:pt x="2866517" y="184670"/>
                  </a:lnTo>
                  <a:lnTo>
                    <a:pt x="2866517" y="222262"/>
                  </a:lnTo>
                  <a:lnTo>
                    <a:pt x="2866517" y="270662"/>
                  </a:lnTo>
                  <a:lnTo>
                    <a:pt x="2864472" y="277799"/>
                  </a:lnTo>
                  <a:lnTo>
                    <a:pt x="2832519" y="304342"/>
                  </a:lnTo>
                  <a:lnTo>
                    <a:pt x="2812300" y="308254"/>
                  </a:lnTo>
                  <a:lnTo>
                    <a:pt x="2801670" y="308254"/>
                  </a:lnTo>
                  <a:lnTo>
                    <a:pt x="2758744" y="288213"/>
                  </a:lnTo>
                  <a:lnTo>
                    <a:pt x="2757030" y="283197"/>
                  </a:lnTo>
                  <a:lnTo>
                    <a:pt x="2757030" y="270357"/>
                  </a:lnTo>
                  <a:lnTo>
                    <a:pt x="2789593" y="239102"/>
                  </a:lnTo>
                  <a:lnTo>
                    <a:pt x="2827502" y="232816"/>
                  </a:lnTo>
                  <a:lnTo>
                    <a:pt x="2836443" y="231889"/>
                  </a:lnTo>
                  <a:lnTo>
                    <a:pt x="2845003" y="230682"/>
                  </a:lnTo>
                  <a:lnTo>
                    <a:pt x="2852877" y="228663"/>
                  </a:lnTo>
                  <a:lnTo>
                    <a:pt x="2860040" y="225869"/>
                  </a:lnTo>
                  <a:lnTo>
                    <a:pt x="2866517" y="222262"/>
                  </a:lnTo>
                  <a:lnTo>
                    <a:pt x="2866517" y="184670"/>
                  </a:lnTo>
                  <a:lnTo>
                    <a:pt x="2860002" y="191173"/>
                  </a:lnTo>
                  <a:lnTo>
                    <a:pt x="2854680" y="194068"/>
                  </a:lnTo>
                  <a:lnTo>
                    <a:pt x="2841218" y="197827"/>
                  </a:lnTo>
                  <a:lnTo>
                    <a:pt x="2833446" y="199161"/>
                  </a:lnTo>
                  <a:lnTo>
                    <a:pt x="2824696" y="199948"/>
                  </a:lnTo>
                  <a:lnTo>
                    <a:pt x="2818028" y="200634"/>
                  </a:lnTo>
                  <a:lnTo>
                    <a:pt x="2811170" y="201536"/>
                  </a:lnTo>
                  <a:lnTo>
                    <a:pt x="2804160" y="202628"/>
                  </a:lnTo>
                  <a:lnTo>
                    <a:pt x="2796959" y="203936"/>
                  </a:lnTo>
                  <a:lnTo>
                    <a:pt x="2788513" y="204978"/>
                  </a:lnTo>
                  <a:lnTo>
                    <a:pt x="2747505" y="213982"/>
                  </a:lnTo>
                  <a:lnTo>
                    <a:pt x="2716111" y="236270"/>
                  </a:lnTo>
                  <a:lnTo>
                    <a:pt x="2703449" y="279590"/>
                  </a:lnTo>
                  <a:lnTo>
                    <a:pt x="2703868" y="288251"/>
                  </a:lnTo>
                  <a:lnTo>
                    <a:pt x="2723121" y="328282"/>
                  </a:lnTo>
                  <a:lnTo>
                    <a:pt x="2762770" y="348043"/>
                  </a:lnTo>
                  <a:lnTo>
                    <a:pt x="2786634" y="350545"/>
                  </a:lnTo>
                  <a:lnTo>
                    <a:pt x="2797530" y="350113"/>
                  </a:lnTo>
                  <a:lnTo>
                    <a:pt x="2842679" y="339445"/>
                  </a:lnTo>
                  <a:lnTo>
                    <a:pt x="2870746" y="320941"/>
                  </a:lnTo>
                  <a:lnTo>
                    <a:pt x="2872854" y="328549"/>
                  </a:lnTo>
                  <a:lnTo>
                    <a:pt x="2912097" y="350545"/>
                  </a:lnTo>
                  <a:lnTo>
                    <a:pt x="2914281" y="350545"/>
                  </a:lnTo>
                  <a:lnTo>
                    <a:pt x="2945930" y="344449"/>
                  </a:lnTo>
                  <a:lnTo>
                    <a:pt x="2945930" y="320941"/>
                  </a:lnTo>
                  <a:lnTo>
                    <a:pt x="2945930" y="308254"/>
                  </a:lnTo>
                  <a:lnTo>
                    <a:pt x="2945930" y="3073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95462" y="3199064"/>
              <a:ext cx="2094764" cy="40552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123667" y="3179330"/>
              <a:ext cx="341630" cy="342265"/>
            </a:xfrm>
            <a:custGeom>
              <a:avLst/>
              <a:gdLst/>
              <a:ahLst/>
              <a:cxnLst/>
              <a:rect l="l" t="t" r="r" b="b"/>
              <a:pathLst>
                <a:path w="341629" h="342264">
                  <a:moveTo>
                    <a:pt x="53568" y="92570"/>
                  </a:moveTo>
                  <a:lnTo>
                    <a:pt x="0" y="92570"/>
                  </a:lnTo>
                  <a:lnTo>
                    <a:pt x="0" y="335508"/>
                  </a:lnTo>
                  <a:lnTo>
                    <a:pt x="53568" y="335508"/>
                  </a:lnTo>
                  <a:lnTo>
                    <a:pt x="53568" y="92570"/>
                  </a:lnTo>
                  <a:close/>
                </a:path>
                <a:path w="341629" h="342264">
                  <a:moveTo>
                    <a:pt x="53568" y="0"/>
                  </a:moveTo>
                  <a:lnTo>
                    <a:pt x="0" y="0"/>
                  </a:lnTo>
                  <a:lnTo>
                    <a:pt x="0" y="50749"/>
                  </a:lnTo>
                  <a:lnTo>
                    <a:pt x="53568" y="50749"/>
                  </a:lnTo>
                  <a:lnTo>
                    <a:pt x="53568" y="0"/>
                  </a:lnTo>
                  <a:close/>
                </a:path>
                <a:path w="341629" h="342264">
                  <a:moveTo>
                    <a:pt x="341388" y="213804"/>
                  </a:moveTo>
                  <a:lnTo>
                    <a:pt x="336753" y="174599"/>
                  </a:lnTo>
                  <a:lnTo>
                    <a:pt x="316585" y="131051"/>
                  </a:lnTo>
                  <a:lnTo>
                    <a:pt x="287807" y="104711"/>
                  </a:lnTo>
                  <a:lnTo>
                    <a:pt x="287807" y="213804"/>
                  </a:lnTo>
                  <a:lnTo>
                    <a:pt x="287553" y="221754"/>
                  </a:lnTo>
                  <a:lnTo>
                    <a:pt x="278701" y="259562"/>
                  </a:lnTo>
                  <a:lnTo>
                    <a:pt x="249745" y="292277"/>
                  </a:lnTo>
                  <a:lnTo>
                    <a:pt x="218744" y="299796"/>
                  </a:lnTo>
                  <a:lnTo>
                    <a:pt x="210108" y="299326"/>
                  </a:lnTo>
                  <a:lnTo>
                    <a:pt x="170624" y="278358"/>
                  </a:lnTo>
                  <a:lnTo>
                    <a:pt x="151904" y="237375"/>
                  </a:lnTo>
                  <a:lnTo>
                    <a:pt x="149669" y="213804"/>
                  </a:lnTo>
                  <a:lnTo>
                    <a:pt x="149910" y="206057"/>
                  </a:lnTo>
                  <a:lnTo>
                    <a:pt x="158762" y="168160"/>
                  </a:lnTo>
                  <a:lnTo>
                    <a:pt x="187731" y="135801"/>
                  </a:lnTo>
                  <a:lnTo>
                    <a:pt x="218744" y="128282"/>
                  </a:lnTo>
                  <a:lnTo>
                    <a:pt x="227368" y="128752"/>
                  </a:lnTo>
                  <a:lnTo>
                    <a:pt x="266839" y="149593"/>
                  </a:lnTo>
                  <a:lnTo>
                    <a:pt x="285559" y="190550"/>
                  </a:lnTo>
                  <a:lnTo>
                    <a:pt x="287807" y="213804"/>
                  </a:lnTo>
                  <a:lnTo>
                    <a:pt x="287807" y="104711"/>
                  </a:lnTo>
                  <a:lnTo>
                    <a:pt x="246278" y="88404"/>
                  </a:lnTo>
                  <a:lnTo>
                    <a:pt x="218744" y="85991"/>
                  </a:lnTo>
                  <a:lnTo>
                    <a:pt x="204558" y="86601"/>
                  </a:lnTo>
                  <a:lnTo>
                    <a:pt x="166814" y="95618"/>
                  </a:lnTo>
                  <a:lnTo>
                    <a:pt x="128282" y="122174"/>
                  </a:lnTo>
                  <a:lnTo>
                    <a:pt x="104317" y="162585"/>
                  </a:lnTo>
                  <a:lnTo>
                    <a:pt x="96608" y="200215"/>
                  </a:lnTo>
                  <a:lnTo>
                    <a:pt x="96100" y="213804"/>
                  </a:lnTo>
                  <a:lnTo>
                    <a:pt x="96608" y="227609"/>
                  </a:lnTo>
                  <a:lnTo>
                    <a:pt x="104317" y="265493"/>
                  </a:lnTo>
                  <a:lnTo>
                    <a:pt x="128282" y="305904"/>
                  </a:lnTo>
                  <a:lnTo>
                    <a:pt x="166814" y="332447"/>
                  </a:lnTo>
                  <a:lnTo>
                    <a:pt x="204558" y="341490"/>
                  </a:lnTo>
                  <a:lnTo>
                    <a:pt x="218744" y="342087"/>
                  </a:lnTo>
                  <a:lnTo>
                    <a:pt x="232905" y="341490"/>
                  </a:lnTo>
                  <a:lnTo>
                    <a:pt x="270662" y="332447"/>
                  </a:lnTo>
                  <a:lnTo>
                    <a:pt x="309194" y="305904"/>
                  </a:lnTo>
                  <a:lnTo>
                    <a:pt x="314286" y="299796"/>
                  </a:lnTo>
                  <a:lnTo>
                    <a:pt x="316585" y="297040"/>
                  </a:lnTo>
                  <a:lnTo>
                    <a:pt x="336753" y="253453"/>
                  </a:lnTo>
                  <a:lnTo>
                    <a:pt x="340868" y="227609"/>
                  </a:lnTo>
                  <a:lnTo>
                    <a:pt x="341388" y="2138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06668" y="3265319"/>
              <a:ext cx="213334" cy="24951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760878" y="3265317"/>
              <a:ext cx="233679" cy="256540"/>
            </a:xfrm>
            <a:custGeom>
              <a:avLst/>
              <a:gdLst/>
              <a:ahLst/>
              <a:cxnLst/>
              <a:rect l="l" t="t" r="r" b="b"/>
              <a:pathLst>
                <a:path w="233679" h="256539">
                  <a:moveTo>
                    <a:pt x="117471" y="0"/>
                  </a:moveTo>
                  <a:lnTo>
                    <a:pt x="79770" y="5818"/>
                  </a:lnTo>
                  <a:lnTo>
                    <a:pt x="39750" y="29942"/>
                  </a:lnTo>
                  <a:lnTo>
                    <a:pt x="12779" y="67901"/>
                  </a:lnTo>
                  <a:lnTo>
                    <a:pt x="510" y="115526"/>
                  </a:lnTo>
                  <a:lnTo>
                    <a:pt x="0" y="128389"/>
                  </a:lnTo>
                  <a:lnTo>
                    <a:pt x="481" y="142086"/>
                  </a:lnTo>
                  <a:lnTo>
                    <a:pt x="7755" y="179971"/>
                  </a:lnTo>
                  <a:lnTo>
                    <a:pt x="30781" y="220395"/>
                  </a:lnTo>
                  <a:lnTo>
                    <a:pt x="68144" y="246697"/>
                  </a:lnTo>
                  <a:lnTo>
                    <a:pt x="118893" y="256095"/>
                  </a:lnTo>
                  <a:lnTo>
                    <a:pt x="128657" y="255759"/>
                  </a:lnTo>
                  <a:lnTo>
                    <a:pt x="173927" y="243998"/>
                  </a:lnTo>
                  <a:lnTo>
                    <a:pt x="208847" y="216081"/>
                  </a:lnTo>
                  <a:lnTo>
                    <a:pt x="210509" y="213804"/>
                  </a:lnTo>
                  <a:lnTo>
                    <a:pt x="118893" y="213804"/>
                  </a:lnTo>
                  <a:lnTo>
                    <a:pt x="110721" y="213439"/>
                  </a:lnTo>
                  <a:lnTo>
                    <a:pt x="73809" y="196875"/>
                  </a:lnTo>
                  <a:lnTo>
                    <a:pt x="55815" y="162530"/>
                  </a:lnTo>
                  <a:lnTo>
                    <a:pt x="53564" y="141909"/>
                  </a:lnTo>
                  <a:lnTo>
                    <a:pt x="232139" y="141909"/>
                  </a:lnTo>
                  <a:lnTo>
                    <a:pt x="233144" y="128282"/>
                  </a:lnTo>
                  <a:lnTo>
                    <a:pt x="232893" y="115069"/>
                  </a:lnTo>
                  <a:lnTo>
                    <a:pt x="231924" y="106667"/>
                  </a:lnTo>
                  <a:lnTo>
                    <a:pt x="53564" y="106667"/>
                  </a:lnTo>
                  <a:lnTo>
                    <a:pt x="54081" y="99973"/>
                  </a:lnTo>
                  <a:lnTo>
                    <a:pt x="77618" y="55067"/>
                  </a:lnTo>
                  <a:lnTo>
                    <a:pt x="117471" y="42291"/>
                  </a:lnTo>
                  <a:lnTo>
                    <a:pt x="205561" y="42291"/>
                  </a:lnTo>
                  <a:lnTo>
                    <a:pt x="198756" y="34316"/>
                  </a:lnTo>
                  <a:lnTo>
                    <a:pt x="157163" y="6740"/>
                  </a:lnTo>
                  <a:lnTo>
                    <a:pt x="131432" y="749"/>
                  </a:lnTo>
                  <a:lnTo>
                    <a:pt x="117471" y="0"/>
                  </a:lnTo>
                  <a:close/>
                </a:path>
                <a:path w="233679" h="256539">
                  <a:moveTo>
                    <a:pt x="228850" y="173393"/>
                  </a:moveTo>
                  <a:lnTo>
                    <a:pt x="178101" y="173393"/>
                  </a:lnTo>
                  <a:lnTo>
                    <a:pt x="174119" y="182867"/>
                  </a:lnTo>
                  <a:lnTo>
                    <a:pt x="169226" y="191079"/>
                  </a:lnTo>
                  <a:lnTo>
                    <a:pt x="130059" y="213173"/>
                  </a:lnTo>
                  <a:lnTo>
                    <a:pt x="118893" y="213804"/>
                  </a:lnTo>
                  <a:lnTo>
                    <a:pt x="210509" y="213804"/>
                  </a:lnTo>
                  <a:lnTo>
                    <a:pt x="214283" y="208635"/>
                  </a:lnTo>
                  <a:lnTo>
                    <a:pt x="219065" y="200619"/>
                  </a:lnTo>
                  <a:lnTo>
                    <a:pt x="223086" y="192076"/>
                  </a:lnTo>
                  <a:lnTo>
                    <a:pt x="226382" y="182867"/>
                  </a:lnTo>
                  <a:lnTo>
                    <a:pt x="228850" y="173393"/>
                  </a:lnTo>
                  <a:close/>
                </a:path>
                <a:path w="233679" h="256539">
                  <a:moveTo>
                    <a:pt x="205561" y="42291"/>
                  </a:moveTo>
                  <a:lnTo>
                    <a:pt x="126551" y="42291"/>
                  </a:lnTo>
                  <a:lnTo>
                    <a:pt x="134781" y="44094"/>
                  </a:lnTo>
                  <a:lnTo>
                    <a:pt x="149500" y="51308"/>
                  </a:lnTo>
                  <a:lnTo>
                    <a:pt x="176145" y="90068"/>
                  </a:lnTo>
                  <a:lnTo>
                    <a:pt x="178570" y="106667"/>
                  </a:lnTo>
                  <a:lnTo>
                    <a:pt x="231924" y="106667"/>
                  </a:lnTo>
                  <a:lnTo>
                    <a:pt x="219739" y="64908"/>
                  </a:lnTo>
                  <a:lnTo>
                    <a:pt x="206764" y="43700"/>
                  </a:lnTo>
                  <a:lnTo>
                    <a:pt x="205561" y="4229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51875" y="3809861"/>
              <a:ext cx="166611" cy="19389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243579" y="3861983"/>
              <a:ext cx="110591" cy="12934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77011" y="3824213"/>
              <a:ext cx="467488" cy="16711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929257" y="3809607"/>
              <a:ext cx="120859" cy="18172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32408" y="3858566"/>
              <a:ext cx="373657" cy="13276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27259" y="3824213"/>
              <a:ext cx="328636" cy="16711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878398" y="3813987"/>
              <a:ext cx="172085" cy="177800"/>
            </a:xfrm>
            <a:custGeom>
              <a:avLst/>
              <a:gdLst/>
              <a:ahLst/>
              <a:cxnLst/>
              <a:rect l="l" t="t" r="r" b="b"/>
              <a:pathLst>
                <a:path w="172085" h="177800">
                  <a:moveTo>
                    <a:pt x="125679" y="154940"/>
                  </a:moveTo>
                  <a:lnTo>
                    <a:pt x="124218" y="155257"/>
                  </a:lnTo>
                  <a:lnTo>
                    <a:pt x="122910" y="155422"/>
                  </a:lnTo>
                  <a:lnTo>
                    <a:pt x="116268" y="155422"/>
                  </a:lnTo>
                  <a:lnTo>
                    <a:pt x="114515" y="154686"/>
                  </a:lnTo>
                  <a:lnTo>
                    <a:pt x="112737" y="151777"/>
                  </a:lnTo>
                  <a:lnTo>
                    <a:pt x="112293" y="149326"/>
                  </a:lnTo>
                  <a:lnTo>
                    <a:pt x="112293" y="110845"/>
                  </a:lnTo>
                  <a:lnTo>
                    <a:pt x="112293" y="74472"/>
                  </a:lnTo>
                  <a:lnTo>
                    <a:pt x="110820" y="68821"/>
                  </a:lnTo>
                  <a:lnTo>
                    <a:pt x="109359" y="66509"/>
                  </a:lnTo>
                  <a:lnTo>
                    <a:pt x="104978" y="59575"/>
                  </a:lnTo>
                  <a:lnTo>
                    <a:pt x="68033" y="44589"/>
                  </a:lnTo>
                  <a:lnTo>
                    <a:pt x="54876" y="44589"/>
                  </a:lnTo>
                  <a:lnTo>
                    <a:pt x="18211" y="56603"/>
                  </a:lnTo>
                  <a:lnTo>
                    <a:pt x="4622" y="86487"/>
                  </a:lnTo>
                  <a:lnTo>
                    <a:pt x="32397" y="86487"/>
                  </a:lnTo>
                  <a:lnTo>
                    <a:pt x="33032" y="79667"/>
                  </a:lnTo>
                  <a:lnTo>
                    <a:pt x="35877" y="74625"/>
                  </a:lnTo>
                  <a:lnTo>
                    <a:pt x="45948" y="68135"/>
                  </a:lnTo>
                  <a:lnTo>
                    <a:pt x="52362" y="66509"/>
                  </a:lnTo>
                  <a:lnTo>
                    <a:pt x="62915" y="66509"/>
                  </a:lnTo>
                  <a:lnTo>
                    <a:pt x="86220" y="87630"/>
                  </a:lnTo>
                  <a:lnTo>
                    <a:pt x="85204" y="90665"/>
                  </a:lnTo>
                  <a:lnTo>
                    <a:pt x="84518" y="91351"/>
                  </a:lnTo>
                  <a:lnTo>
                    <a:pt x="84518" y="110845"/>
                  </a:lnTo>
                  <a:lnTo>
                    <a:pt x="84518" y="135940"/>
                  </a:lnTo>
                  <a:lnTo>
                    <a:pt x="83464" y="139636"/>
                  </a:lnTo>
                  <a:lnTo>
                    <a:pt x="56413" y="155422"/>
                  </a:lnTo>
                  <a:lnTo>
                    <a:pt x="50901" y="155422"/>
                  </a:lnTo>
                  <a:lnTo>
                    <a:pt x="27762" y="142430"/>
                  </a:lnTo>
                  <a:lnTo>
                    <a:pt x="27762" y="135775"/>
                  </a:lnTo>
                  <a:lnTo>
                    <a:pt x="50406" y="118402"/>
                  </a:lnTo>
                  <a:lnTo>
                    <a:pt x="56591" y="117259"/>
                  </a:lnTo>
                  <a:lnTo>
                    <a:pt x="62750" y="116408"/>
                  </a:lnTo>
                  <a:lnTo>
                    <a:pt x="75095" y="115277"/>
                  </a:lnTo>
                  <a:lnTo>
                    <a:pt x="80289" y="113614"/>
                  </a:lnTo>
                  <a:lnTo>
                    <a:pt x="84518" y="110845"/>
                  </a:lnTo>
                  <a:lnTo>
                    <a:pt x="84518" y="91351"/>
                  </a:lnTo>
                  <a:lnTo>
                    <a:pt x="81140" y="94729"/>
                  </a:lnTo>
                  <a:lnTo>
                    <a:pt x="78384" y="96240"/>
                  </a:lnTo>
                  <a:lnTo>
                    <a:pt x="71399" y="98183"/>
                  </a:lnTo>
                  <a:lnTo>
                    <a:pt x="67373" y="98882"/>
                  </a:lnTo>
                  <a:lnTo>
                    <a:pt x="58293" y="99682"/>
                  </a:lnTo>
                  <a:lnTo>
                    <a:pt x="53505" y="100368"/>
                  </a:lnTo>
                  <a:lnTo>
                    <a:pt x="48463" y="101346"/>
                  </a:lnTo>
                  <a:lnTo>
                    <a:pt x="42621" y="102006"/>
                  </a:lnTo>
                  <a:lnTo>
                    <a:pt x="36804" y="102933"/>
                  </a:lnTo>
                  <a:lnTo>
                    <a:pt x="1409" y="126441"/>
                  </a:lnTo>
                  <a:lnTo>
                    <a:pt x="0" y="132740"/>
                  </a:lnTo>
                  <a:lnTo>
                    <a:pt x="0" y="146735"/>
                  </a:lnTo>
                  <a:lnTo>
                    <a:pt x="31978" y="176580"/>
                  </a:lnTo>
                  <a:lnTo>
                    <a:pt x="37414" y="177342"/>
                  </a:lnTo>
                  <a:lnTo>
                    <a:pt x="50571" y="177342"/>
                  </a:lnTo>
                  <a:lnTo>
                    <a:pt x="58318" y="176136"/>
                  </a:lnTo>
                  <a:lnTo>
                    <a:pt x="74409" y="171259"/>
                  </a:lnTo>
                  <a:lnTo>
                    <a:pt x="81178" y="167360"/>
                  </a:lnTo>
                  <a:lnTo>
                    <a:pt x="86715" y="162001"/>
                  </a:lnTo>
                  <a:lnTo>
                    <a:pt x="87845" y="167690"/>
                  </a:lnTo>
                  <a:lnTo>
                    <a:pt x="90284" y="171665"/>
                  </a:lnTo>
                  <a:lnTo>
                    <a:pt x="97751" y="176199"/>
                  </a:lnTo>
                  <a:lnTo>
                    <a:pt x="102463" y="177342"/>
                  </a:lnTo>
                  <a:lnTo>
                    <a:pt x="109270" y="177342"/>
                  </a:lnTo>
                  <a:lnTo>
                    <a:pt x="125679" y="174180"/>
                  </a:lnTo>
                  <a:lnTo>
                    <a:pt x="125679" y="162001"/>
                  </a:lnTo>
                  <a:lnTo>
                    <a:pt x="125679" y="155422"/>
                  </a:lnTo>
                  <a:lnTo>
                    <a:pt x="125679" y="154940"/>
                  </a:lnTo>
                  <a:close/>
                </a:path>
                <a:path w="172085" h="177800">
                  <a:moveTo>
                    <a:pt x="171716" y="0"/>
                  </a:moveTo>
                  <a:lnTo>
                    <a:pt x="143941" y="0"/>
                  </a:lnTo>
                  <a:lnTo>
                    <a:pt x="143941" y="173926"/>
                  </a:lnTo>
                  <a:lnTo>
                    <a:pt x="171716" y="173926"/>
                  </a:lnTo>
                  <a:lnTo>
                    <a:pt x="1717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079139" y="3858567"/>
              <a:ext cx="182702" cy="12934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284418" y="3858566"/>
              <a:ext cx="120859" cy="13276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426473" y="3824213"/>
              <a:ext cx="331316" cy="16711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846900" y="3813987"/>
              <a:ext cx="817880" cy="177800"/>
            </a:xfrm>
            <a:custGeom>
              <a:avLst/>
              <a:gdLst/>
              <a:ahLst/>
              <a:cxnLst/>
              <a:rect l="l" t="t" r="r" b="b"/>
              <a:pathLst>
                <a:path w="817879" h="177800">
                  <a:moveTo>
                    <a:pt x="27774" y="47993"/>
                  </a:moveTo>
                  <a:lnTo>
                    <a:pt x="0" y="47993"/>
                  </a:lnTo>
                  <a:lnTo>
                    <a:pt x="0" y="173926"/>
                  </a:lnTo>
                  <a:lnTo>
                    <a:pt x="27774" y="173926"/>
                  </a:lnTo>
                  <a:lnTo>
                    <a:pt x="27774" y="47993"/>
                  </a:lnTo>
                  <a:close/>
                </a:path>
                <a:path w="817879" h="177800">
                  <a:moveTo>
                    <a:pt x="27774" y="0"/>
                  </a:moveTo>
                  <a:lnTo>
                    <a:pt x="0" y="0"/>
                  </a:lnTo>
                  <a:lnTo>
                    <a:pt x="0" y="26314"/>
                  </a:lnTo>
                  <a:lnTo>
                    <a:pt x="27774" y="26314"/>
                  </a:lnTo>
                  <a:lnTo>
                    <a:pt x="27774" y="0"/>
                  </a:lnTo>
                  <a:close/>
                </a:path>
                <a:path w="817879" h="177800">
                  <a:moveTo>
                    <a:pt x="84975" y="0"/>
                  </a:moveTo>
                  <a:lnTo>
                    <a:pt x="57200" y="0"/>
                  </a:lnTo>
                  <a:lnTo>
                    <a:pt x="57200" y="173926"/>
                  </a:lnTo>
                  <a:lnTo>
                    <a:pt x="84975" y="173926"/>
                  </a:lnTo>
                  <a:lnTo>
                    <a:pt x="84975" y="0"/>
                  </a:lnTo>
                  <a:close/>
                </a:path>
                <a:path w="817879" h="177800">
                  <a:moveTo>
                    <a:pt x="288112" y="130251"/>
                  </a:moveTo>
                  <a:lnTo>
                    <a:pt x="252463" y="100774"/>
                  </a:lnTo>
                  <a:lnTo>
                    <a:pt x="227457" y="95504"/>
                  </a:lnTo>
                  <a:lnTo>
                    <a:pt x="223113" y="94322"/>
                  </a:lnTo>
                  <a:lnTo>
                    <a:pt x="215480" y="91554"/>
                  </a:lnTo>
                  <a:lnTo>
                    <a:pt x="212394" y="89814"/>
                  </a:lnTo>
                  <a:lnTo>
                    <a:pt x="207683" y="85598"/>
                  </a:lnTo>
                  <a:lnTo>
                    <a:pt x="206514" y="82829"/>
                  </a:lnTo>
                  <a:lnTo>
                    <a:pt x="206514" y="76657"/>
                  </a:lnTo>
                  <a:lnTo>
                    <a:pt x="227457" y="66509"/>
                  </a:lnTo>
                  <a:lnTo>
                    <a:pt x="235572" y="66509"/>
                  </a:lnTo>
                  <a:lnTo>
                    <a:pt x="241058" y="67640"/>
                  </a:lnTo>
                  <a:lnTo>
                    <a:pt x="250647" y="72199"/>
                  </a:lnTo>
                  <a:lnTo>
                    <a:pt x="253682" y="76657"/>
                  </a:lnTo>
                  <a:lnTo>
                    <a:pt x="254977" y="83324"/>
                  </a:lnTo>
                  <a:lnTo>
                    <a:pt x="283972" y="83324"/>
                  </a:lnTo>
                  <a:lnTo>
                    <a:pt x="261264" y="50266"/>
                  </a:lnTo>
                  <a:lnTo>
                    <a:pt x="237858" y="44589"/>
                  </a:lnTo>
                  <a:lnTo>
                    <a:pt x="225666" y="44589"/>
                  </a:lnTo>
                  <a:lnTo>
                    <a:pt x="187058" y="58839"/>
                  </a:lnTo>
                  <a:lnTo>
                    <a:pt x="178739" y="73825"/>
                  </a:lnTo>
                  <a:lnTo>
                    <a:pt x="178739" y="86969"/>
                  </a:lnTo>
                  <a:lnTo>
                    <a:pt x="208978" y="115392"/>
                  </a:lnTo>
                  <a:lnTo>
                    <a:pt x="238912" y="122059"/>
                  </a:lnTo>
                  <a:lnTo>
                    <a:pt x="243255" y="123228"/>
                  </a:lnTo>
                  <a:lnTo>
                    <a:pt x="260502" y="142430"/>
                  </a:lnTo>
                  <a:lnTo>
                    <a:pt x="259651" y="145313"/>
                  </a:lnTo>
                  <a:lnTo>
                    <a:pt x="234924" y="155422"/>
                  </a:lnTo>
                  <a:lnTo>
                    <a:pt x="224853" y="155422"/>
                  </a:lnTo>
                  <a:lnTo>
                    <a:pt x="218440" y="153809"/>
                  </a:lnTo>
                  <a:lnTo>
                    <a:pt x="207733" y="147307"/>
                  </a:lnTo>
                  <a:lnTo>
                    <a:pt x="204635" y="141630"/>
                  </a:lnTo>
                  <a:lnTo>
                    <a:pt x="203835" y="133502"/>
                  </a:lnTo>
                  <a:lnTo>
                    <a:pt x="176060" y="133502"/>
                  </a:lnTo>
                  <a:lnTo>
                    <a:pt x="197218" y="170167"/>
                  </a:lnTo>
                  <a:lnTo>
                    <a:pt x="223888" y="177342"/>
                  </a:lnTo>
                  <a:lnTo>
                    <a:pt x="238340" y="177342"/>
                  </a:lnTo>
                  <a:lnTo>
                    <a:pt x="275158" y="164846"/>
                  </a:lnTo>
                  <a:lnTo>
                    <a:pt x="288112" y="143891"/>
                  </a:lnTo>
                  <a:lnTo>
                    <a:pt x="288112" y="130251"/>
                  </a:lnTo>
                  <a:close/>
                </a:path>
                <a:path w="817879" h="177800">
                  <a:moveTo>
                    <a:pt x="430479" y="110845"/>
                  </a:moveTo>
                  <a:lnTo>
                    <a:pt x="419227" y="69189"/>
                  </a:lnTo>
                  <a:lnTo>
                    <a:pt x="402704" y="53632"/>
                  </a:lnTo>
                  <a:lnTo>
                    <a:pt x="402704" y="105486"/>
                  </a:lnTo>
                  <a:lnTo>
                    <a:pt x="402704" y="116370"/>
                  </a:lnTo>
                  <a:lnTo>
                    <a:pt x="378421" y="154127"/>
                  </a:lnTo>
                  <a:lnTo>
                    <a:pt x="373062" y="155422"/>
                  </a:lnTo>
                  <a:lnTo>
                    <a:pt x="360730" y="155422"/>
                  </a:lnTo>
                  <a:lnTo>
                    <a:pt x="355358" y="154127"/>
                  </a:lnTo>
                  <a:lnTo>
                    <a:pt x="346265" y="148932"/>
                  </a:lnTo>
                  <a:lnTo>
                    <a:pt x="342531" y="145529"/>
                  </a:lnTo>
                  <a:lnTo>
                    <a:pt x="339623" y="141300"/>
                  </a:lnTo>
                  <a:lnTo>
                    <a:pt x="336689" y="137083"/>
                  </a:lnTo>
                  <a:lnTo>
                    <a:pt x="334530" y="132334"/>
                  </a:lnTo>
                  <a:lnTo>
                    <a:pt x="331774" y="121780"/>
                  </a:lnTo>
                  <a:lnTo>
                    <a:pt x="331089" y="116370"/>
                  </a:lnTo>
                  <a:lnTo>
                    <a:pt x="331089" y="105486"/>
                  </a:lnTo>
                  <a:lnTo>
                    <a:pt x="331774" y="100126"/>
                  </a:lnTo>
                  <a:lnTo>
                    <a:pt x="334530" y="89420"/>
                  </a:lnTo>
                  <a:lnTo>
                    <a:pt x="336689" y="84670"/>
                  </a:lnTo>
                  <a:lnTo>
                    <a:pt x="339623" y="80530"/>
                  </a:lnTo>
                  <a:lnTo>
                    <a:pt x="342531" y="76377"/>
                  </a:lnTo>
                  <a:lnTo>
                    <a:pt x="346265" y="73012"/>
                  </a:lnTo>
                  <a:lnTo>
                    <a:pt x="355358" y="67818"/>
                  </a:lnTo>
                  <a:lnTo>
                    <a:pt x="360730" y="66509"/>
                  </a:lnTo>
                  <a:lnTo>
                    <a:pt x="373062" y="66509"/>
                  </a:lnTo>
                  <a:lnTo>
                    <a:pt x="402018" y="100126"/>
                  </a:lnTo>
                  <a:lnTo>
                    <a:pt x="402704" y="105486"/>
                  </a:lnTo>
                  <a:lnTo>
                    <a:pt x="402704" y="53632"/>
                  </a:lnTo>
                  <a:lnTo>
                    <a:pt x="366890" y="44589"/>
                  </a:lnTo>
                  <a:lnTo>
                    <a:pt x="359549" y="44894"/>
                  </a:lnTo>
                  <a:lnTo>
                    <a:pt x="314566" y="69189"/>
                  </a:lnTo>
                  <a:lnTo>
                    <a:pt x="303314" y="110845"/>
                  </a:lnTo>
                  <a:lnTo>
                    <a:pt x="303580" y="118008"/>
                  </a:lnTo>
                  <a:lnTo>
                    <a:pt x="325437" y="164439"/>
                  </a:lnTo>
                  <a:lnTo>
                    <a:pt x="366890" y="177355"/>
                  </a:lnTo>
                  <a:lnTo>
                    <a:pt x="374243" y="177038"/>
                  </a:lnTo>
                  <a:lnTo>
                    <a:pt x="416737" y="155422"/>
                  </a:lnTo>
                  <a:lnTo>
                    <a:pt x="430212" y="118008"/>
                  </a:lnTo>
                  <a:lnTo>
                    <a:pt x="430479" y="110845"/>
                  </a:lnTo>
                  <a:close/>
                </a:path>
                <a:path w="817879" h="177800">
                  <a:moveTo>
                    <a:pt x="512495" y="48006"/>
                  </a:moveTo>
                  <a:lnTo>
                    <a:pt x="487400" y="48006"/>
                  </a:lnTo>
                  <a:lnTo>
                    <a:pt x="487400" y="10236"/>
                  </a:lnTo>
                  <a:lnTo>
                    <a:pt x="459625" y="10236"/>
                  </a:lnTo>
                  <a:lnTo>
                    <a:pt x="459625" y="48006"/>
                  </a:lnTo>
                  <a:lnTo>
                    <a:pt x="438683" y="48006"/>
                  </a:lnTo>
                  <a:lnTo>
                    <a:pt x="438683" y="68707"/>
                  </a:lnTo>
                  <a:lnTo>
                    <a:pt x="459625" y="68707"/>
                  </a:lnTo>
                  <a:lnTo>
                    <a:pt x="459625" y="143002"/>
                  </a:lnTo>
                  <a:lnTo>
                    <a:pt x="459790" y="148209"/>
                  </a:lnTo>
                  <a:lnTo>
                    <a:pt x="487159" y="175158"/>
                  </a:lnTo>
                  <a:lnTo>
                    <a:pt x="500557" y="174993"/>
                  </a:lnTo>
                  <a:lnTo>
                    <a:pt x="512495" y="173685"/>
                  </a:lnTo>
                  <a:lnTo>
                    <a:pt x="512495" y="152260"/>
                  </a:lnTo>
                  <a:lnTo>
                    <a:pt x="508596" y="153035"/>
                  </a:lnTo>
                  <a:lnTo>
                    <a:pt x="497713" y="153238"/>
                  </a:lnTo>
                  <a:lnTo>
                    <a:pt x="487400" y="68707"/>
                  </a:lnTo>
                  <a:lnTo>
                    <a:pt x="512495" y="68707"/>
                  </a:lnTo>
                  <a:lnTo>
                    <a:pt x="512495" y="48006"/>
                  </a:lnTo>
                  <a:close/>
                </a:path>
                <a:path w="817879" h="177800">
                  <a:moveTo>
                    <a:pt x="598246" y="48006"/>
                  </a:moveTo>
                  <a:lnTo>
                    <a:pt x="573151" y="48006"/>
                  </a:lnTo>
                  <a:lnTo>
                    <a:pt x="573151" y="10236"/>
                  </a:lnTo>
                  <a:lnTo>
                    <a:pt x="545376" y="10236"/>
                  </a:lnTo>
                  <a:lnTo>
                    <a:pt x="545376" y="48006"/>
                  </a:lnTo>
                  <a:lnTo>
                    <a:pt x="524433" y="48006"/>
                  </a:lnTo>
                  <a:lnTo>
                    <a:pt x="524433" y="68707"/>
                  </a:lnTo>
                  <a:lnTo>
                    <a:pt x="545376" y="68707"/>
                  </a:lnTo>
                  <a:lnTo>
                    <a:pt x="545376" y="143002"/>
                  </a:lnTo>
                  <a:lnTo>
                    <a:pt x="545541" y="148209"/>
                  </a:lnTo>
                  <a:lnTo>
                    <a:pt x="572909" y="175158"/>
                  </a:lnTo>
                  <a:lnTo>
                    <a:pt x="586308" y="174993"/>
                  </a:lnTo>
                  <a:lnTo>
                    <a:pt x="598246" y="173685"/>
                  </a:lnTo>
                  <a:lnTo>
                    <a:pt x="598246" y="152260"/>
                  </a:lnTo>
                  <a:lnTo>
                    <a:pt x="594347" y="153035"/>
                  </a:lnTo>
                  <a:lnTo>
                    <a:pt x="583463" y="153238"/>
                  </a:lnTo>
                  <a:lnTo>
                    <a:pt x="573151" y="68707"/>
                  </a:lnTo>
                  <a:lnTo>
                    <a:pt x="598246" y="68707"/>
                  </a:lnTo>
                  <a:lnTo>
                    <a:pt x="598246" y="48006"/>
                  </a:lnTo>
                  <a:close/>
                </a:path>
                <a:path w="817879" h="177800">
                  <a:moveTo>
                    <a:pt x="735812" y="110845"/>
                  </a:moveTo>
                  <a:lnTo>
                    <a:pt x="724560" y="69189"/>
                  </a:lnTo>
                  <a:lnTo>
                    <a:pt x="708037" y="53632"/>
                  </a:lnTo>
                  <a:lnTo>
                    <a:pt x="708037" y="105486"/>
                  </a:lnTo>
                  <a:lnTo>
                    <a:pt x="708037" y="116370"/>
                  </a:lnTo>
                  <a:lnTo>
                    <a:pt x="683755" y="154127"/>
                  </a:lnTo>
                  <a:lnTo>
                    <a:pt x="678395" y="155422"/>
                  </a:lnTo>
                  <a:lnTo>
                    <a:pt x="666064" y="155422"/>
                  </a:lnTo>
                  <a:lnTo>
                    <a:pt x="660692" y="154127"/>
                  </a:lnTo>
                  <a:lnTo>
                    <a:pt x="651598" y="148932"/>
                  </a:lnTo>
                  <a:lnTo>
                    <a:pt x="647865" y="145529"/>
                  </a:lnTo>
                  <a:lnTo>
                    <a:pt x="644956" y="141300"/>
                  </a:lnTo>
                  <a:lnTo>
                    <a:pt x="642023" y="137083"/>
                  </a:lnTo>
                  <a:lnTo>
                    <a:pt x="639864" y="132334"/>
                  </a:lnTo>
                  <a:lnTo>
                    <a:pt x="637108" y="121780"/>
                  </a:lnTo>
                  <a:lnTo>
                    <a:pt x="636422" y="116370"/>
                  </a:lnTo>
                  <a:lnTo>
                    <a:pt x="636422" y="105486"/>
                  </a:lnTo>
                  <a:lnTo>
                    <a:pt x="637108" y="100126"/>
                  </a:lnTo>
                  <a:lnTo>
                    <a:pt x="639864" y="89420"/>
                  </a:lnTo>
                  <a:lnTo>
                    <a:pt x="642023" y="84670"/>
                  </a:lnTo>
                  <a:lnTo>
                    <a:pt x="644956" y="80530"/>
                  </a:lnTo>
                  <a:lnTo>
                    <a:pt x="647865" y="76377"/>
                  </a:lnTo>
                  <a:lnTo>
                    <a:pt x="651598" y="73012"/>
                  </a:lnTo>
                  <a:lnTo>
                    <a:pt x="660692" y="67818"/>
                  </a:lnTo>
                  <a:lnTo>
                    <a:pt x="666064" y="66509"/>
                  </a:lnTo>
                  <a:lnTo>
                    <a:pt x="678395" y="66509"/>
                  </a:lnTo>
                  <a:lnTo>
                    <a:pt x="707351" y="100126"/>
                  </a:lnTo>
                  <a:lnTo>
                    <a:pt x="708037" y="105486"/>
                  </a:lnTo>
                  <a:lnTo>
                    <a:pt x="708037" y="53632"/>
                  </a:lnTo>
                  <a:lnTo>
                    <a:pt x="672223" y="44589"/>
                  </a:lnTo>
                  <a:lnTo>
                    <a:pt x="664883" y="44894"/>
                  </a:lnTo>
                  <a:lnTo>
                    <a:pt x="619899" y="69189"/>
                  </a:lnTo>
                  <a:lnTo>
                    <a:pt x="608647" y="110845"/>
                  </a:lnTo>
                  <a:lnTo>
                    <a:pt x="608914" y="118008"/>
                  </a:lnTo>
                  <a:lnTo>
                    <a:pt x="630770" y="164439"/>
                  </a:lnTo>
                  <a:lnTo>
                    <a:pt x="672223" y="177355"/>
                  </a:lnTo>
                  <a:lnTo>
                    <a:pt x="679577" y="177038"/>
                  </a:lnTo>
                  <a:lnTo>
                    <a:pt x="722071" y="155422"/>
                  </a:lnTo>
                  <a:lnTo>
                    <a:pt x="735545" y="118008"/>
                  </a:lnTo>
                  <a:lnTo>
                    <a:pt x="735812" y="110845"/>
                  </a:lnTo>
                  <a:close/>
                </a:path>
                <a:path w="817879" h="177800">
                  <a:moveTo>
                    <a:pt x="817829" y="48006"/>
                  </a:moveTo>
                  <a:lnTo>
                    <a:pt x="792734" y="48006"/>
                  </a:lnTo>
                  <a:lnTo>
                    <a:pt x="792734" y="10236"/>
                  </a:lnTo>
                  <a:lnTo>
                    <a:pt x="764959" y="10236"/>
                  </a:lnTo>
                  <a:lnTo>
                    <a:pt x="764959" y="48006"/>
                  </a:lnTo>
                  <a:lnTo>
                    <a:pt x="744016" y="48006"/>
                  </a:lnTo>
                  <a:lnTo>
                    <a:pt x="744016" y="68707"/>
                  </a:lnTo>
                  <a:lnTo>
                    <a:pt x="764959" y="68707"/>
                  </a:lnTo>
                  <a:lnTo>
                    <a:pt x="764959" y="143002"/>
                  </a:lnTo>
                  <a:lnTo>
                    <a:pt x="765124" y="148209"/>
                  </a:lnTo>
                  <a:lnTo>
                    <a:pt x="792492" y="175158"/>
                  </a:lnTo>
                  <a:lnTo>
                    <a:pt x="805891" y="174993"/>
                  </a:lnTo>
                  <a:lnTo>
                    <a:pt x="817829" y="173685"/>
                  </a:lnTo>
                  <a:lnTo>
                    <a:pt x="817829" y="152260"/>
                  </a:lnTo>
                  <a:lnTo>
                    <a:pt x="813930" y="153035"/>
                  </a:lnTo>
                  <a:lnTo>
                    <a:pt x="803046" y="153238"/>
                  </a:lnTo>
                  <a:lnTo>
                    <a:pt x="792734" y="68707"/>
                  </a:lnTo>
                  <a:lnTo>
                    <a:pt x="817829" y="68707"/>
                  </a:lnTo>
                  <a:lnTo>
                    <a:pt x="817829" y="480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684668" y="3813987"/>
              <a:ext cx="256020" cy="17734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7963763" y="3813987"/>
              <a:ext cx="27940" cy="173990"/>
            </a:xfrm>
            <a:custGeom>
              <a:avLst/>
              <a:gdLst/>
              <a:ahLst/>
              <a:cxnLst/>
              <a:rect l="l" t="t" r="r" b="b"/>
              <a:pathLst>
                <a:path w="27940" h="173989">
                  <a:moveTo>
                    <a:pt x="27774" y="0"/>
                  </a:moveTo>
                  <a:lnTo>
                    <a:pt x="0" y="0"/>
                  </a:lnTo>
                  <a:lnTo>
                    <a:pt x="0" y="173926"/>
                  </a:lnTo>
                  <a:lnTo>
                    <a:pt x="27774" y="173926"/>
                  </a:lnTo>
                  <a:lnTo>
                    <a:pt x="277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014864" y="3858567"/>
              <a:ext cx="127165" cy="13276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387413" y="6254037"/>
              <a:ext cx="143243" cy="173926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557489" y="6254038"/>
              <a:ext cx="20955" cy="173990"/>
            </a:xfrm>
            <a:custGeom>
              <a:avLst/>
              <a:gdLst/>
              <a:ahLst/>
              <a:cxnLst/>
              <a:rect l="l" t="t" r="r" b="b"/>
              <a:pathLst>
                <a:path w="20954" h="173989">
                  <a:moveTo>
                    <a:pt x="20713" y="47993"/>
                  </a:moveTo>
                  <a:lnTo>
                    <a:pt x="0" y="47993"/>
                  </a:lnTo>
                  <a:lnTo>
                    <a:pt x="0" y="173926"/>
                  </a:lnTo>
                  <a:lnTo>
                    <a:pt x="20713" y="173926"/>
                  </a:lnTo>
                  <a:lnTo>
                    <a:pt x="20713" y="47993"/>
                  </a:lnTo>
                  <a:close/>
                </a:path>
                <a:path w="20954" h="173989">
                  <a:moveTo>
                    <a:pt x="20713" y="0"/>
                  </a:moveTo>
                  <a:lnTo>
                    <a:pt x="0" y="0"/>
                  </a:lnTo>
                  <a:lnTo>
                    <a:pt x="0" y="25336"/>
                  </a:lnTo>
                  <a:lnTo>
                    <a:pt x="20713" y="25336"/>
                  </a:lnTo>
                  <a:lnTo>
                    <a:pt x="20713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602041" y="6264262"/>
              <a:ext cx="182725" cy="16638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805095" y="6264262"/>
              <a:ext cx="476420" cy="166387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9379201" y="6255259"/>
              <a:ext cx="65519" cy="172707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9489398" y="6255264"/>
              <a:ext cx="114960" cy="17537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9624782" y="6255264"/>
              <a:ext cx="115938" cy="175387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9838156" y="6254038"/>
              <a:ext cx="23495" cy="173990"/>
            </a:xfrm>
            <a:custGeom>
              <a:avLst/>
              <a:gdLst/>
              <a:ahLst/>
              <a:cxnLst/>
              <a:rect l="l" t="t" r="r" b="b"/>
              <a:pathLst>
                <a:path w="23495" h="173989">
                  <a:moveTo>
                    <a:pt x="23126" y="0"/>
                  </a:moveTo>
                  <a:lnTo>
                    <a:pt x="0" y="0"/>
                  </a:lnTo>
                  <a:lnTo>
                    <a:pt x="0" y="173926"/>
                  </a:lnTo>
                  <a:lnTo>
                    <a:pt x="23126" y="173926"/>
                  </a:lnTo>
                  <a:lnTo>
                    <a:pt x="23126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9895337" y="6254033"/>
              <a:ext cx="254232" cy="176606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0" y="0"/>
              <a:ext cx="8478520" cy="915035"/>
            </a:xfrm>
            <a:custGeom>
              <a:avLst/>
              <a:gdLst/>
              <a:ahLst/>
              <a:cxnLst/>
              <a:rect l="l" t="t" r="r" b="b"/>
              <a:pathLst>
                <a:path w="8478520" h="915035">
                  <a:moveTo>
                    <a:pt x="8478354" y="914958"/>
                  </a:moveTo>
                  <a:lnTo>
                    <a:pt x="0" y="914958"/>
                  </a:lnTo>
                  <a:lnTo>
                    <a:pt x="0" y="0"/>
                  </a:lnTo>
                  <a:lnTo>
                    <a:pt x="8478354" y="0"/>
                  </a:lnTo>
                  <a:lnTo>
                    <a:pt x="8478354" y="91495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818456" y="461949"/>
              <a:ext cx="3519170" cy="469900"/>
            </a:xfrm>
            <a:custGeom>
              <a:avLst/>
              <a:gdLst/>
              <a:ahLst/>
              <a:cxnLst/>
              <a:rect l="l" t="t" r="r" b="b"/>
              <a:pathLst>
                <a:path w="3519170" h="469900">
                  <a:moveTo>
                    <a:pt x="306362" y="410210"/>
                  </a:moveTo>
                  <a:lnTo>
                    <a:pt x="61531" y="410210"/>
                  </a:lnTo>
                  <a:lnTo>
                    <a:pt x="61531" y="0"/>
                  </a:lnTo>
                  <a:lnTo>
                    <a:pt x="0" y="0"/>
                  </a:lnTo>
                  <a:lnTo>
                    <a:pt x="0" y="410210"/>
                  </a:lnTo>
                  <a:lnTo>
                    <a:pt x="0" y="462280"/>
                  </a:lnTo>
                  <a:lnTo>
                    <a:pt x="306362" y="462280"/>
                  </a:lnTo>
                  <a:lnTo>
                    <a:pt x="306362" y="410210"/>
                  </a:lnTo>
                  <a:close/>
                </a:path>
                <a:path w="3519170" h="469900">
                  <a:moveTo>
                    <a:pt x="401434" y="0"/>
                  </a:moveTo>
                  <a:lnTo>
                    <a:pt x="346392" y="0"/>
                  </a:lnTo>
                  <a:lnTo>
                    <a:pt x="346392" y="67360"/>
                  </a:lnTo>
                  <a:lnTo>
                    <a:pt x="401434" y="67360"/>
                  </a:lnTo>
                  <a:lnTo>
                    <a:pt x="401434" y="0"/>
                  </a:lnTo>
                  <a:close/>
                </a:path>
                <a:path w="3519170" h="469900">
                  <a:moveTo>
                    <a:pt x="401447" y="127596"/>
                  </a:moveTo>
                  <a:lnTo>
                    <a:pt x="346392" y="127596"/>
                  </a:lnTo>
                  <a:lnTo>
                    <a:pt x="346392" y="462457"/>
                  </a:lnTo>
                  <a:lnTo>
                    <a:pt x="401447" y="462457"/>
                  </a:lnTo>
                  <a:lnTo>
                    <a:pt x="401447" y="127596"/>
                  </a:lnTo>
                  <a:close/>
                </a:path>
                <a:path w="3519170" h="469900">
                  <a:moveTo>
                    <a:pt x="785660" y="295351"/>
                  </a:moveTo>
                  <a:lnTo>
                    <a:pt x="779818" y="242709"/>
                  </a:lnTo>
                  <a:lnTo>
                    <a:pt x="762330" y="196430"/>
                  </a:lnTo>
                  <a:lnTo>
                    <a:pt x="741972" y="168414"/>
                  </a:lnTo>
                  <a:lnTo>
                    <a:pt x="733234" y="159486"/>
                  </a:lnTo>
                  <a:lnTo>
                    <a:pt x="727367" y="154673"/>
                  </a:lnTo>
                  <a:lnTo>
                    <a:pt x="727367" y="295351"/>
                  </a:lnTo>
                  <a:lnTo>
                    <a:pt x="726859" y="310159"/>
                  </a:lnTo>
                  <a:lnTo>
                    <a:pt x="719264" y="349440"/>
                  </a:lnTo>
                  <a:lnTo>
                    <a:pt x="696925" y="388950"/>
                  </a:lnTo>
                  <a:lnTo>
                    <a:pt x="663562" y="413232"/>
                  </a:lnTo>
                  <a:lnTo>
                    <a:pt x="623087" y="421665"/>
                  </a:lnTo>
                  <a:lnTo>
                    <a:pt x="612533" y="421144"/>
                  </a:lnTo>
                  <a:lnTo>
                    <a:pt x="573341" y="408559"/>
                  </a:lnTo>
                  <a:lnTo>
                    <a:pt x="542493" y="380530"/>
                  </a:lnTo>
                  <a:lnTo>
                    <a:pt x="523354" y="337197"/>
                  </a:lnTo>
                  <a:lnTo>
                    <a:pt x="518795" y="295351"/>
                  </a:lnTo>
                  <a:lnTo>
                    <a:pt x="519290" y="280568"/>
                  </a:lnTo>
                  <a:lnTo>
                    <a:pt x="526897" y="241274"/>
                  </a:lnTo>
                  <a:lnTo>
                    <a:pt x="549249" y="201434"/>
                  </a:lnTo>
                  <a:lnTo>
                    <a:pt x="582599" y="176822"/>
                  </a:lnTo>
                  <a:lnTo>
                    <a:pt x="623087" y="168414"/>
                  </a:lnTo>
                  <a:lnTo>
                    <a:pt x="633615" y="168935"/>
                  </a:lnTo>
                  <a:lnTo>
                    <a:pt x="672807" y="181521"/>
                  </a:lnTo>
                  <a:lnTo>
                    <a:pt x="703656" y="210007"/>
                  </a:lnTo>
                  <a:lnTo>
                    <a:pt x="722795" y="253530"/>
                  </a:lnTo>
                  <a:lnTo>
                    <a:pt x="727367" y="295351"/>
                  </a:lnTo>
                  <a:lnTo>
                    <a:pt x="727367" y="154673"/>
                  </a:lnTo>
                  <a:lnTo>
                    <a:pt x="693356" y="133426"/>
                  </a:lnTo>
                  <a:lnTo>
                    <a:pt x="642531" y="120675"/>
                  </a:lnTo>
                  <a:lnTo>
                    <a:pt x="623087" y="119824"/>
                  </a:lnTo>
                  <a:lnTo>
                    <a:pt x="603885" y="120675"/>
                  </a:lnTo>
                  <a:lnTo>
                    <a:pt x="553123" y="133426"/>
                  </a:lnTo>
                  <a:lnTo>
                    <a:pt x="512927" y="159486"/>
                  </a:lnTo>
                  <a:lnTo>
                    <a:pt x="483819" y="196430"/>
                  </a:lnTo>
                  <a:lnTo>
                    <a:pt x="466331" y="242709"/>
                  </a:lnTo>
                  <a:lnTo>
                    <a:pt x="460502" y="295351"/>
                  </a:lnTo>
                  <a:lnTo>
                    <a:pt x="461149" y="313486"/>
                  </a:lnTo>
                  <a:lnTo>
                    <a:pt x="470865" y="364007"/>
                  </a:lnTo>
                  <a:lnTo>
                    <a:pt x="492239" y="407060"/>
                  </a:lnTo>
                  <a:lnTo>
                    <a:pt x="525106" y="440448"/>
                  </a:lnTo>
                  <a:lnTo>
                    <a:pt x="568909" y="462114"/>
                  </a:lnTo>
                  <a:lnTo>
                    <a:pt x="623087" y="469582"/>
                  </a:lnTo>
                  <a:lnTo>
                    <a:pt x="642531" y="468757"/>
                  </a:lnTo>
                  <a:lnTo>
                    <a:pt x="693356" y="456311"/>
                  </a:lnTo>
                  <a:lnTo>
                    <a:pt x="733234" y="430568"/>
                  </a:lnTo>
                  <a:lnTo>
                    <a:pt x="741959" y="421665"/>
                  </a:lnTo>
                  <a:lnTo>
                    <a:pt x="744194" y="419392"/>
                  </a:lnTo>
                  <a:lnTo>
                    <a:pt x="769454" y="379374"/>
                  </a:lnTo>
                  <a:lnTo>
                    <a:pt x="783056" y="330974"/>
                  </a:lnTo>
                  <a:lnTo>
                    <a:pt x="784999" y="313486"/>
                  </a:lnTo>
                  <a:lnTo>
                    <a:pt x="785660" y="295351"/>
                  </a:lnTo>
                  <a:close/>
                </a:path>
                <a:path w="3519170" h="469900">
                  <a:moveTo>
                    <a:pt x="1119987" y="242239"/>
                  </a:moveTo>
                  <a:lnTo>
                    <a:pt x="1116876" y="204165"/>
                  </a:lnTo>
                  <a:lnTo>
                    <a:pt x="1101661" y="162636"/>
                  </a:lnTo>
                  <a:lnTo>
                    <a:pt x="1070229" y="133883"/>
                  </a:lnTo>
                  <a:lnTo>
                    <a:pt x="1020521" y="120396"/>
                  </a:lnTo>
                  <a:lnTo>
                    <a:pt x="1004697" y="119824"/>
                  </a:lnTo>
                  <a:lnTo>
                    <a:pt x="969949" y="123634"/>
                  </a:lnTo>
                  <a:lnTo>
                    <a:pt x="940231" y="135051"/>
                  </a:lnTo>
                  <a:lnTo>
                    <a:pt x="915543" y="154076"/>
                  </a:lnTo>
                  <a:lnTo>
                    <a:pt x="895883" y="180708"/>
                  </a:lnTo>
                  <a:lnTo>
                    <a:pt x="894588" y="180708"/>
                  </a:lnTo>
                  <a:lnTo>
                    <a:pt x="894588" y="127596"/>
                  </a:lnTo>
                  <a:lnTo>
                    <a:pt x="842772" y="127596"/>
                  </a:lnTo>
                  <a:lnTo>
                    <a:pt x="842772" y="462457"/>
                  </a:lnTo>
                  <a:lnTo>
                    <a:pt x="897826" y="462457"/>
                  </a:lnTo>
                  <a:lnTo>
                    <a:pt x="897826" y="273329"/>
                  </a:lnTo>
                  <a:lnTo>
                    <a:pt x="898207" y="262229"/>
                  </a:lnTo>
                  <a:lnTo>
                    <a:pt x="907427" y="222313"/>
                  </a:lnTo>
                  <a:lnTo>
                    <a:pt x="936269" y="185572"/>
                  </a:lnTo>
                  <a:lnTo>
                    <a:pt x="973353" y="170345"/>
                  </a:lnTo>
                  <a:lnTo>
                    <a:pt x="996924" y="168402"/>
                  </a:lnTo>
                  <a:lnTo>
                    <a:pt x="1011936" y="169545"/>
                  </a:lnTo>
                  <a:lnTo>
                    <a:pt x="1046797" y="186537"/>
                  </a:lnTo>
                  <a:lnTo>
                    <a:pt x="1063790" y="221030"/>
                  </a:lnTo>
                  <a:lnTo>
                    <a:pt x="1064933" y="235762"/>
                  </a:lnTo>
                  <a:lnTo>
                    <a:pt x="1064933" y="462457"/>
                  </a:lnTo>
                  <a:lnTo>
                    <a:pt x="1119987" y="462457"/>
                  </a:lnTo>
                  <a:lnTo>
                    <a:pt x="1119987" y="242239"/>
                  </a:lnTo>
                  <a:close/>
                </a:path>
                <a:path w="3519170" h="469900">
                  <a:moveTo>
                    <a:pt x="1458480" y="364655"/>
                  </a:moveTo>
                  <a:lnTo>
                    <a:pt x="1449082" y="324510"/>
                  </a:lnTo>
                  <a:lnTo>
                    <a:pt x="1416570" y="292544"/>
                  </a:lnTo>
                  <a:lnTo>
                    <a:pt x="1379550" y="277342"/>
                  </a:lnTo>
                  <a:lnTo>
                    <a:pt x="1300670" y="258483"/>
                  </a:lnTo>
                  <a:lnTo>
                    <a:pt x="1291691" y="256006"/>
                  </a:lnTo>
                  <a:lnTo>
                    <a:pt x="1254950" y="239293"/>
                  </a:lnTo>
                  <a:lnTo>
                    <a:pt x="1239558" y="211162"/>
                  </a:lnTo>
                  <a:lnTo>
                    <a:pt x="1239558" y="202526"/>
                  </a:lnTo>
                  <a:lnTo>
                    <a:pt x="1269771" y="173913"/>
                  </a:lnTo>
                  <a:lnTo>
                    <a:pt x="1302600" y="168414"/>
                  </a:lnTo>
                  <a:lnTo>
                    <a:pt x="1317574" y="168592"/>
                  </a:lnTo>
                  <a:lnTo>
                    <a:pt x="1356309" y="177698"/>
                  </a:lnTo>
                  <a:lnTo>
                    <a:pt x="1385760" y="209943"/>
                  </a:lnTo>
                  <a:lnTo>
                    <a:pt x="1388516" y="224764"/>
                  </a:lnTo>
                  <a:lnTo>
                    <a:pt x="1443570" y="224764"/>
                  </a:lnTo>
                  <a:lnTo>
                    <a:pt x="1435557" y="184746"/>
                  </a:lnTo>
                  <a:lnTo>
                    <a:pt x="1409915" y="148043"/>
                  </a:lnTo>
                  <a:lnTo>
                    <a:pt x="1370355" y="127558"/>
                  </a:lnTo>
                  <a:lnTo>
                    <a:pt x="1320228" y="120142"/>
                  </a:lnTo>
                  <a:lnTo>
                    <a:pt x="1306271" y="119837"/>
                  </a:lnTo>
                  <a:lnTo>
                    <a:pt x="1295234" y="120180"/>
                  </a:lnTo>
                  <a:lnTo>
                    <a:pt x="1251000" y="128447"/>
                  </a:lnTo>
                  <a:lnTo>
                    <a:pt x="1213231" y="148272"/>
                  </a:lnTo>
                  <a:lnTo>
                    <a:pt x="1187640" y="181165"/>
                  </a:lnTo>
                  <a:lnTo>
                    <a:pt x="1181265" y="215049"/>
                  </a:lnTo>
                  <a:lnTo>
                    <a:pt x="1182268" y="230352"/>
                  </a:lnTo>
                  <a:lnTo>
                    <a:pt x="1197457" y="265569"/>
                  </a:lnTo>
                  <a:lnTo>
                    <a:pt x="1237932" y="293738"/>
                  </a:lnTo>
                  <a:lnTo>
                    <a:pt x="1276731" y="306247"/>
                  </a:lnTo>
                  <a:lnTo>
                    <a:pt x="1304696" y="312115"/>
                  </a:lnTo>
                  <a:lnTo>
                    <a:pt x="1318158" y="315112"/>
                  </a:lnTo>
                  <a:lnTo>
                    <a:pt x="1355140" y="325247"/>
                  </a:lnTo>
                  <a:lnTo>
                    <a:pt x="1391069" y="345554"/>
                  </a:lnTo>
                  <a:lnTo>
                    <a:pt x="1400175" y="371779"/>
                  </a:lnTo>
                  <a:lnTo>
                    <a:pt x="1399679" y="379209"/>
                  </a:lnTo>
                  <a:lnTo>
                    <a:pt x="1372654" y="412597"/>
                  </a:lnTo>
                  <a:lnTo>
                    <a:pt x="1332496" y="421170"/>
                  </a:lnTo>
                  <a:lnTo>
                    <a:pt x="1319212" y="421665"/>
                  </a:lnTo>
                  <a:lnTo>
                    <a:pt x="1310855" y="421462"/>
                  </a:lnTo>
                  <a:lnTo>
                    <a:pt x="1271447" y="414134"/>
                  </a:lnTo>
                  <a:lnTo>
                    <a:pt x="1237615" y="387654"/>
                  </a:lnTo>
                  <a:lnTo>
                    <a:pt x="1229194" y="356895"/>
                  </a:lnTo>
                  <a:lnTo>
                    <a:pt x="1174140" y="356895"/>
                  </a:lnTo>
                  <a:lnTo>
                    <a:pt x="1181912" y="398233"/>
                  </a:lnTo>
                  <a:lnTo>
                    <a:pt x="1208951" y="437489"/>
                  </a:lnTo>
                  <a:lnTo>
                    <a:pt x="1250607" y="460387"/>
                  </a:lnTo>
                  <a:lnTo>
                    <a:pt x="1288770" y="468134"/>
                  </a:lnTo>
                  <a:lnTo>
                    <a:pt x="1315974" y="469595"/>
                  </a:lnTo>
                  <a:lnTo>
                    <a:pt x="1328623" y="469290"/>
                  </a:lnTo>
                  <a:lnTo>
                    <a:pt x="1366824" y="464731"/>
                  </a:lnTo>
                  <a:lnTo>
                    <a:pt x="1412811" y="447573"/>
                  </a:lnTo>
                  <a:lnTo>
                    <a:pt x="1445844" y="415175"/>
                  </a:lnTo>
                  <a:lnTo>
                    <a:pt x="1457680" y="379234"/>
                  </a:lnTo>
                  <a:lnTo>
                    <a:pt x="1458480" y="364655"/>
                  </a:lnTo>
                  <a:close/>
                </a:path>
                <a:path w="3519170" h="469900">
                  <a:moveTo>
                    <a:pt x="2170303" y="0"/>
                  </a:moveTo>
                  <a:lnTo>
                    <a:pt x="2086102" y="0"/>
                  </a:lnTo>
                  <a:lnTo>
                    <a:pt x="1939721" y="388620"/>
                  </a:lnTo>
                  <a:lnTo>
                    <a:pt x="1793976" y="0"/>
                  </a:lnTo>
                  <a:lnTo>
                    <a:pt x="1709775" y="0"/>
                  </a:lnTo>
                  <a:lnTo>
                    <a:pt x="1709775" y="462457"/>
                  </a:lnTo>
                  <a:lnTo>
                    <a:pt x="1768068" y="462457"/>
                  </a:lnTo>
                  <a:lnTo>
                    <a:pt x="1768068" y="77724"/>
                  </a:lnTo>
                  <a:lnTo>
                    <a:pt x="1769364" y="77724"/>
                  </a:lnTo>
                  <a:lnTo>
                    <a:pt x="1913813" y="462457"/>
                  </a:lnTo>
                  <a:lnTo>
                    <a:pt x="1966264" y="462457"/>
                  </a:lnTo>
                  <a:lnTo>
                    <a:pt x="2110702" y="77724"/>
                  </a:lnTo>
                  <a:lnTo>
                    <a:pt x="2112010" y="77724"/>
                  </a:lnTo>
                  <a:lnTo>
                    <a:pt x="2112010" y="462457"/>
                  </a:lnTo>
                  <a:lnTo>
                    <a:pt x="2170303" y="462457"/>
                  </a:lnTo>
                  <a:lnTo>
                    <a:pt x="2170303" y="0"/>
                  </a:lnTo>
                  <a:close/>
                </a:path>
                <a:path w="3519170" h="469900">
                  <a:moveTo>
                    <a:pt x="2309622" y="127596"/>
                  </a:moveTo>
                  <a:lnTo>
                    <a:pt x="2254554" y="127596"/>
                  </a:lnTo>
                  <a:lnTo>
                    <a:pt x="2254554" y="462457"/>
                  </a:lnTo>
                  <a:lnTo>
                    <a:pt x="2309622" y="462457"/>
                  </a:lnTo>
                  <a:lnTo>
                    <a:pt x="2309622" y="127596"/>
                  </a:lnTo>
                  <a:close/>
                </a:path>
                <a:path w="3519170" h="469900">
                  <a:moveTo>
                    <a:pt x="2309622" y="0"/>
                  </a:moveTo>
                  <a:lnTo>
                    <a:pt x="2254567" y="0"/>
                  </a:lnTo>
                  <a:lnTo>
                    <a:pt x="2254567" y="67360"/>
                  </a:lnTo>
                  <a:lnTo>
                    <a:pt x="2309622" y="67360"/>
                  </a:lnTo>
                  <a:lnTo>
                    <a:pt x="2309622" y="0"/>
                  </a:lnTo>
                  <a:close/>
                </a:path>
                <a:path w="3519170" h="469900">
                  <a:moveTo>
                    <a:pt x="2441664" y="0"/>
                  </a:moveTo>
                  <a:lnTo>
                    <a:pt x="2386609" y="0"/>
                  </a:lnTo>
                  <a:lnTo>
                    <a:pt x="2386609" y="462457"/>
                  </a:lnTo>
                  <a:lnTo>
                    <a:pt x="2441664" y="462457"/>
                  </a:lnTo>
                  <a:lnTo>
                    <a:pt x="2441664" y="0"/>
                  </a:lnTo>
                  <a:close/>
                </a:path>
                <a:path w="3519170" h="469900">
                  <a:moveTo>
                    <a:pt x="2815501" y="418414"/>
                  </a:moveTo>
                  <a:lnTo>
                    <a:pt x="2809024" y="420154"/>
                  </a:lnTo>
                  <a:lnTo>
                    <a:pt x="2803410" y="421005"/>
                  </a:lnTo>
                  <a:lnTo>
                    <a:pt x="2790012" y="421005"/>
                  </a:lnTo>
                  <a:lnTo>
                    <a:pt x="2781173" y="289521"/>
                  </a:lnTo>
                  <a:lnTo>
                    <a:pt x="2781173" y="211594"/>
                  </a:lnTo>
                  <a:lnTo>
                    <a:pt x="2780487" y="197751"/>
                  </a:lnTo>
                  <a:lnTo>
                    <a:pt x="2764205" y="155892"/>
                  </a:lnTo>
                  <a:lnTo>
                    <a:pt x="2731681" y="131737"/>
                  </a:lnTo>
                  <a:lnTo>
                    <a:pt x="2689339" y="121653"/>
                  </a:lnTo>
                  <a:lnTo>
                    <a:pt x="2655519" y="119824"/>
                  </a:lnTo>
                  <a:lnTo>
                    <a:pt x="2641485" y="120192"/>
                  </a:lnTo>
                  <a:lnTo>
                    <a:pt x="2602077" y="125653"/>
                  </a:lnTo>
                  <a:lnTo>
                    <a:pt x="2557716" y="144767"/>
                  </a:lnTo>
                  <a:lnTo>
                    <a:pt x="2526627" y="179412"/>
                  </a:lnTo>
                  <a:lnTo>
                    <a:pt x="2514968" y="216941"/>
                  </a:lnTo>
                  <a:lnTo>
                    <a:pt x="2513673" y="231876"/>
                  </a:lnTo>
                  <a:lnTo>
                    <a:pt x="2568727" y="231876"/>
                  </a:lnTo>
                  <a:lnTo>
                    <a:pt x="2571038" y="214896"/>
                  </a:lnTo>
                  <a:lnTo>
                    <a:pt x="2576017" y="200875"/>
                  </a:lnTo>
                  <a:lnTo>
                    <a:pt x="2606383" y="175882"/>
                  </a:lnTo>
                  <a:lnTo>
                    <a:pt x="2652293" y="168402"/>
                  </a:lnTo>
                  <a:lnTo>
                    <a:pt x="2658783" y="168529"/>
                  </a:lnTo>
                  <a:lnTo>
                    <a:pt x="2709608" y="182003"/>
                  </a:lnTo>
                  <a:lnTo>
                    <a:pt x="2726766" y="224104"/>
                  </a:lnTo>
                  <a:lnTo>
                    <a:pt x="2726766" y="234467"/>
                  </a:lnTo>
                  <a:lnTo>
                    <a:pt x="2726118" y="236169"/>
                  </a:lnTo>
                  <a:lnTo>
                    <a:pt x="2726118" y="289521"/>
                  </a:lnTo>
                  <a:lnTo>
                    <a:pt x="2726093" y="345998"/>
                  </a:lnTo>
                  <a:lnTo>
                    <a:pt x="2712847" y="383146"/>
                  </a:lnTo>
                  <a:lnTo>
                    <a:pt x="2679687" y="409651"/>
                  </a:lnTo>
                  <a:lnTo>
                    <a:pt x="2636901" y="420547"/>
                  </a:lnTo>
                  <a:lnTo>
                    <a:pt x="2623782" y="421005"/>
                  </a:lnTo>
                  <a:lnTo>
                    <a:pt x="2615146" y="421005"/>
                  </a:lnTo>
                  <a:lnTo>
                    <a:pt x="2572931" y="406196"/>
                  </a:lnTo>
                  <a:lnTo>
                    <a:pt x="2559012" y="381050"/>
                  </a:lnTo>
                  <a:lnTo>
                    <a:pt x="2559113" y="370420"/>
                  </a:lnTo>
                  <a:lnTo>
                    <a:pt x="2573439" y="333857"/>
                  </a:lnTo>
                  <a:lnTo>
                    <a:pt x="2608567" y="315556"/>
                  </a:lnTo>
                  <a:lnTo>
                    <a:pt x="2672753" y="305409"/>
                  </a:lnTo>
                  <a:lnTo>
                    <a:pt x="2681668" y="304038"/>
                  </a:lnTo>
                  <a:lnTo>
                    <a:pt x="2720530" y="293141"/>
                  </a:lnTo>
                  <a:lnTo>
                    <a:pt x="2726118" y="289521"/>
                  </a:lnTo>
                  <a:lnTo>
                    <a:pt x="2726118" y="236169"/>
                  </a:lnTo>
                  <a:lnTo>
                    <a:pt x="2723743" y="242354"/>
                  </a:lnTo>
                  <a:lnTo>
                    <a:pt x="2717698" y="247738"/>
                  </a:lnTo>
                  <a:lnTo>
                    <a:pt x="2676334" y="263779"/>
                  </a:lnTo>
                  <a:lnTo>
                    <a:pt x="2646794" y="267804"/>
                  </a:lnTo>
                  <a:lnTo>
                    <a:pt x="2636177" y="269367"/>
                  </a:lnTo>
                  <a:lnTo>
                    <a:pt x="2592946" y="277710"/>
                  </a:lnTo>
                  <a:lnTo>
                    <a:pt x="2553017" y="290258"/>
                  </a:lnTo>
                  <a:lnTo>
                    <a:pt x="2521686" y="313258"/>
                  </a:lnTo>
                  <a:lnTo>
                    <a:pt x="2503144" y="350405"/>
                  </a:lnTo>
                  <a:lnTo>
                    <a:pt x="2500719" y="376313"/>
                  </a:lnTo>
                  <a:lnTo>
                    <a:pt x="2501265" y="388480"/>
                  </a:lnTo>
                  <a:lnTo>
                    <a:pt x="2514219" y="427875"/>
                  </a:lnTo>
                  <a:lnTo>
                    <a:pt x="2549385" y="457771"/>
                  </a:lnTo>
                  <a:lnTo>
                    <a:pt x="2589377" y="468287"/>
                  </a:lnTo>
                  <a:lnTo>
                    <a:pt x="2611488" y="469582"/>
                  </a:lnTo>
                  <a:lnTo>
                    <a:pt x="2628671" y="468833"/>
                  </a:lnTo>
                  <a:lnTo>
                    <a:pt x="2676575" y="457606"/>
                  </a:lnTo>
                  <a:lnTo>
                    <a:pt x="2717558" y="431063"/>
                  </a:lnTo>
                  <a:lnTo>
                    <a:pt x="2729357" y="418414"/>
                  </a:lnTo>
                  <a:lnTo>
                    <a:pt x="2730144" y="431063"/>
                  </a:lnTo>
                  <a:lnTo>
                    <a:pt x="2756814" y="466585"/>
                  </a:lnTo>
                  <a:lnTo>
                    <a:pt x="2776004" y="469582"/>
                  </a:lnTo>
                  <a:lnTo>
                    <a:pt x="2787942" y="469061"/>
                  </a:lnTo>
                  <a:lnTo>
                    <a:pt x="2798495" y="467487"/>
                  </a:lnTo>
                  <a:lnTo>
                    <a:pt x="2807690" y="464845"/>
                  </a:lnTo>
                  <a:lnTo>
                    <a:pt x="2815501" y="461162"/>
                  </a:lnTo>
                  <a:lnTo>
                    <a:pt x="2815501" y="421005"/>
                  </a:lnTo>
                  <a:lnTo>
                    <a:pt x="2815501" y="418414"/>
                  </a:lnTo>
                  <a:close/>
                </a:path>
                <a:path w="3519170" h="469900">
                  <a:moveTo>
                    <a:pt x="3138170" y="242239"/>
                  </a:moveTo>
                  <a:lnTo>
                    <a:pt x="3135084" y="204165"/>
                  </a:lnTo>
                  <a:lnTo>
                    <a:pt x="3119856" y="162636"/>
                  </a:lnTo>
                  <a:lnTo>
                    <a:pt x="3088424" y="133883"/>
                  </a:lnTo>
                  <a:lnTo>
                    <a:pt x="3038716" y="120396"/>
                  </a:lnTo>
                  <a:lnTo>
                    <a:pt x="3022892" y="119824"/>
                  </a:lnTo>
                  <a:lnTo>
                    <a:pt x="2988157" y="123634"/>
                  </a:lnTo>
                  <a:lnTo>
                    <a:pt x="2958439" y="135051"/>
                  </a:lnTo>
                  <a:lnTo>
                    <a:pt x="2933750" y="154076"/>
                  </a:lnTo>
                  <a:lnTo>
                    <a:pt x="2914078" y="180708"/>
                  </a:lnTo>
                  <a:lnTo>
                    <a:pt x="2912783" y="180708"/>
                  </a:lnTo>
                  <a:lnTo>
                    <a:pt x="2912783" y="127596"/>
                  </a:lnTo>
                  <a:lnTo>
                    <a:pt x="2860967" y="127596"/>
                  </a:lnTo>
                  <a:lnTo>
                    <a:pt x="2860967" y="462457"/>
                  </a:lnTo>
                  <a:lnTo>
                    <a:pt x="2916021" y="462457"/>
                  </a:lnTo>
                  <a:lnTo>
                    <a:pt x="2916021" y="273329"/>
                  </a:lnTo>
                  <a:lnTo>
                    <a:pt x="2916402" y="262229"/>
                  </a:lnTo>
                  <a:lnTo>
                    <a:pt x="2925635" y="222313"/>
                  </a:lnTo>
                  <a:lnTo>
                    <a:pt x="2954477" y="185572"/>
                  </a:lnTo>
                  <a:lnTo>
                    <a:pt x="2991561" y="170345"/>
                  </a:lnTo>
                  <a:lnTo>
                    <a:pt x="3015119" y="168402"/>
                  </a:lnTo>
                  <a:lnTo>
                    <a:pt x="3030131" y="169545"/>
                  </a:lnTo>
                  <a:lnTo>
                    <a:pt x="3064980" y="186537"/>
                  </a:lnTo>
                  <a:lnTo>
                    <a:pt x="3081985" y="221030"/>
                  </a:lnTo>
                  <a:lnTo>
                    <a:pt x="3083115" y="235762"/>
                  </a:lnTo>
                  <a:lnTo>
                    <a:pt x="3083115" y="462457"/>
                  </a:lnTo>
                  <a:lnTo>
                    <a:pt x="3138170" y="462457"/>
                  </a:lnTo>
                  <a:lnTo>
                    <a:pt x="3138170" y="242239"/>
                  </a:lnTo>
                  <a:close/>
                </a:path>
                <a:path w="3519170" h="469900">
                  <a:moveTo>
                    <a:pt x="3518966" y="295351"/>
                  </a:moveTo>
                  <a:lnTo>
                    <a:pt x="3513137" y="242709"/>
                  </a:lnTo>
                  <a:lnTo>
                    <a:pt x="3495637" y="196430"/>
                  </a:lnTo>
                  <a:lnTo>
                    <a:pt x="3466554" y="159486"/>
                  </a:lnTo>
                  <a:lnTo>
                    <a:pt x="3460673" y="154673"/>
                  </a:lnTo>
                  <a:lnTo>
                    <a:pt x="3460673" y="295351"/>
                  </a:lnTo>
                  <a:lnTo>
                    <a:pt x="3460165" y="310159"/>
                  </a:lnTo>
                  <a:lnTo>
                    <a:pt x="3452571" y="349440"/>
                  </a:lnTo>
                  <a:lnTo>
                    <a:pt x="3430232" y="388950"/>
                  </a:lnTo>
                  <a:lnTo>
                    <a:pt x="3396881" y="413232"/>
                  </a:lnTo>
                  <a:lnTo>
                    <a:pt x="3356394" y="421665"/>
                  </a:lnTo>
                  <a:lnTo>
                    <a:pt x="3345840" y="421144"/>
                  </a:lnTo>
                  <a:lnTo>
                    <a:pt x="3306661" y="408559"/>
                  </a:lnTo>
                  <a:lnTo>
                    <a:pt x="3275812" y="380530"/>
                  </a:lnTo>
                  <a:lnTo>
                    <a:pt x="3256661" y="337197"/>
                  </a:lnTo>
                  <a:lnTo>
                    <a:pt x="3252101" y="295351"/>
                  </a:lnTo>
                  <a:lnTo>
                    <a:pt x="3252609" y="280568"/>
                  </a:lnTo>
                  <a:lnTo>
                    <a:pt x="3260204" y="241274"/>
                  </a:lnTo>
                  <a:lnTo>
                    <a:pt x="3282556" y="201434"/>
                  </a:lnTo>
                  <a:lnTo>
                    <a:pt x="3315919" y="176822"/>
                  </a:lnTo>
                  <a:lnTo>
                    <a:pt x="3356394" y="168414"/>
                  </a:lnTo>
                  <a:lnTo>
                    <a:pt x="3366935" y="168935"/>
                  </a:lnTo>
                  <a:lnTo>
                    <a:pt x="3406127" y="181521"/>
                  </a:lnTo>
                  <a:lnTo>
                    <a:pt x="3436963" y="210007"/>
                  </a:lnTo>
                  <a:lnTo>
                    <a:pt x="3456114" y="253530"/>
                  </a:lnTo>
                  <a:lnTo>
                    <a:pt x="3460673" y="295351"/>
                  </a:lnTo>
                  <a:lnTo>
                    <a:pt x="3460673" y="154673"/>
                  </a:lnTo>
                  <a:lnTo>
                    <a:pt x="3426663" y="133426"/>
                  </a:lnTo>
                  <a:lnTo>
                    <a:pt x="3375837" y="120675"/>
                  </a:lnTo>
                  <a:lnTo>
                    <a:pt x="3356394" y="119824"/>
                  </a:lnTo>
                  <a:lnTo>
                    <a:pt x="3337191" y="120675"/>
                  </a:lnTo>
                  <a:lnTo>
                    <a:pt x="3286429" y="133426"/>
                  </a:lnTo>
                  <a:lnTo>
                    <a:pt x="3246234" y="159486"/>
                  </a:lnTo>
                  <a:lnTo>
                    <a:pt x="3217126" y="196430"/>
                  </a:lnTo>
                  <a:lnTo>
                    <a:pt x="3199650" y="242709"/>
                  </a:lnTo>
                  <a:lnTo>
                    <a:pt x="3193808" y="295351"/>
                  </a:lnTo>
                  <a:lnTo>
                    <a:pt x="3194456" y="313486"/>
                  </a:lnTo>
                  <a:lnTo>
                    <a:pt x="3204184" y="364007"/>
                  </a:lnTo>
                  <a:lnTo>
                    <a:pt x="3225546" y="407060"/>
                  </a:lnTo>
                  <a:lnTo>
                    <a:pt x="3258413" y="440448"/>
                  </a:lnTo>
                  <a:lnTo>
                    <a:pt x="3302216" y="462114"/>
                  </a:lnTo>
                  <a:lnTo>
                    <a:pt x="3356394" y="469582"/>
                  </a:lnTo>
                  <a:lnTo>
                    <a:pt x="3375837" y="468757"/>
                  </a:lnTo>
                  <a:lnTo>
                    <a:pt x="3426663" y="456311"/>
                  </a:lnTo>
                  <a:lnTo>
                    <a:pt x="3466554" y="430568"/>
                  </a:lnTo>
                  <a:lnTo>
                    <a:pt x="3475266" y="421665"/>
                  </a:lnTo>
                  <a:lnTo>
                    <a:pt x="3477501" y="419392"/>
                  </a:lnTo>
                  <a:lnTo>
                    <a:pt x="3502774" y="379374"/>
                  </a:lnTo>
                  <a:lnTo>
                    <a:pt x="3516376" y="330974"/>
                  </a:lnTo>
                  <a:lnTo>
                    <a:pt x="3518319" y="313486"/>
                  </a:lnTo>
                  <a:lnTo>
                    <a:pt x="3518966" y="295351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8604199" y="372363"/>
              <a:ext cx="487680" cy="519430"/>
            </a:xfrm>
            <a:custGeom>
              <a:avLst/>
              <a:gdLst/>
              <a:ahLst/>
              <a:cxnLst/>
              <a:rect l="l" t="t" r="r" b="b"/>
              <a:pathLst>
                <a:path w="487679" h="519430">
                  <a:moveTo>
                    <a:pt x="272478" y="0"/>
                  </a:moveTo>
                  <a:lnTo>
                    <a:pt x="193230" y="0"/>
                  </a:lnTo>
                  <a:lnTo>
                    <a:pt x="0" y="519226"/>
                  </a:lnTo>
                  <a:lnTo>
                    <a:pt x="78562" y="519226"/>
                  </a:lnTo>
                  <a:lnTo>
                    <a:pt x="272478" y="0"/>
                  </a:lnTo>
                  <a:close/>
                </a:path>
                <a:path w="487679" h="519430">
                  <a:moveTo>
                    <a:pt x="487489" y="0"/>
                  </a:moveTo>
                  <a:lnTo>
                    <a:pt x="408241" y="0"/>
                  </a:lnTo>
                  <a:lnTo>
                    <a:pt x="215011" y="519226"/>
                  </a:lnTo>
                  <a:lnTo>
                    <a:pt x="293573" y="519226"/>
                  </a:lnTo>
                  <a:lnTo>
                    <a:pt x="487489" y="0"/>
                  </a:lnTo>
                  <a:close/>
                </a:path>
              </a:pathLst>
            </a:custGeom>
            <a:solidFill>
              <a:srgbClr val="FFD1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9095664" y="643089"/>
              <a:ext cx="268605" cy="255270"/>
            </a:xfrm>
            <a:custGeom>
              <a:avLst/>
              <a:gdLst/>
              <a:ahLst/>
              <a:cxnLst/>
              <a:rect l="l" t="t" r="r" b="b"/>
              <a:pathLst>
                <a:path w="268604" h="255269">
                  <a:moveTo>
                    <a:pt x="217398" y="156692"/>
                  </a:moveTo>
                  <a:lnTo>
                    <a:pt x="194081" y="156692"/>
                  </a:lnTo>
                  <a:lnTo>
                    <a:pt x="192951" y="164795"/>
                  </a:lnTo>
                  <a:lnTo>
                    <a:pt x="191262" y="172605"/>
                  </a:lnTo>
                  <a:lnTo>
                    <a:pt x="170091" y="212242"/>
                  </a:lnTo>
                  <a:lnTo>
                    <a:pt x="131851" y="233680"/>
                  </a:lnTo>
                  <a:lnTo>
                    <a:pt x="115570" y="235229"/>
                  </a:lnTo>
                  <a:lnTo>
                    <a:pt x="103822" y="234645"/>
                  </a:lnTo>
                  <a:lnTo>
                    <a:pt x="65379" y="220967"/>
                  </a:lnTo>
                  <a:lnTo>
                    <a:pt x="35407" y="185166"/>
                  </a:lnTo>
                  <a:lnTo>
                    <a:pt x="24650" y="147320"/>
                  </a:lnTo>
                  <a:lnTo>
                    <a:pt x="23317" y="127558"/>
                  </a:lnTo>
                  <a:lnTo>
                    <a:pt x="23647" y="117513"/>
                  </a:lnTo>
                  <a:lnTo>
                    <a:pt x="31661" y="78765"/>
                  </a:lnTo>
                  <a:lnTo>
                    <a:pt x="57823" y="39903"/>
                  </a:lnTo>
                  <a:lnTo>
                    <a:pt x="92925" y="22199"/>
                  </a:lnTo>
                  <a:lnTo>
                    <a:pt x="115570" y="19875"/>
                  </a:lnTo>
                  <a:lnTo>
                    <a:pt x="122174" y="20116"/>
                  </a:lnTo>
                  <a:lnTo>
                    <a:pt x="170141" y="40347"/>
                  </a:lnTo>
                  <a:lnTo>
                    <a:pt x="190665" y="79209"/>
                  </a:lnTo>
                  <a:lnTo>
                    <a:pt x="213982" y="79209"/>
                  </a:lnTo>
                  <a:lnTo>
                    <a:pt x="197662" y="38176"/>
                  </a:lnTo>
                  <a:lnTo>
                    <a:pt x="165531" y="11531"/>
                  </a:lnTo>
                  <a:lnTo>
                    <a:pt x="124256" y="317"/>
                  </a:lnTo>
                  <a:lnTo>
                    <a:pt x="115570" y="0"/>
                  </a:lnTo>
                  <a:lnTo>
                    <a:pt x="101600" y="647"/>
                  </a:lnTo>
                  <a:lnTo>
                    <a:pt x="54559" y="16141"/>
                  </a:lnTo>
                  <a:lnTo>
                    <a:pt x="22059" y="47726"/>
                  </a:lnTo>
                  <a:lnTo>
                    <a:pt x="4051" y="90843"/>
                  </a:lnTo>
                  <a:lnTo>
                    <a:pt x="0" y="127558"/>
                  </a:lnTo>
                  <a:lnTo>
                    <a:pt x="444" y="140093"/>
                  </a:lnTo>
                  <a:lnTo>
                    <a:pt x="11252" y="187045"/>
                  </a:lnTo>
                  <a:lnTo>
                    <a:pt x="36474" y="224675"/>
                  </a:lnTo>
                  <a:lnTo>
                    <a:pt x="76301" y="248881"/>
                  </a:lnTo>
                  <a:lnTo>
                    <a:pt x="115570" y="254774"/>
                  </a:lnTo>
                  <a:lnTo>
                    <a:pt x="126123" y="254342"/>
                  </a:lnTo>
                  <a:lnTo>
                    <a:pt x="163360" y="244119"/>
                  </a:lnTo>
                  <a:lnTo>
                    <a:pt x="197345" y="214312"/>
                  </a:lnTo>
                  <a:lnTo>
                    <a:pt x="213537" y="178219"/>
                  </a:lnTo>
                  <a:lnTo>
                    <a:pt x="215836" y="167741"/>
                  </a:lnTo>
                  <a:lnTo>
                    <a:pt x="217398" y="156692"/>
                  </a:lnTo>
                  <a:close/>
                </a:path>
                <a:path w="268604" h="255269">
                  <a:moveTo>
                    <a:pt x="268122" y="73025"/>
                  </a:moveTo>
                  <a:lnTo>
                    <a:pt x="246519" y="73025"/>
                  </a:lnTo>
                  <a:lnTo>
                    <a:pt x="246519" y="249961"/>
                  </a:lnTo>
                  <a:lnTo>
                    <a:pt x="268122" y="249961"/>
                  </a:lnTo>
                  <a:lnTo>
                    <a:pt x="268122" y="73025"/>
                  </a:lnTo>
                  <a:close/>
                </a:path>
                <a:path w="268604" h="255269">
                  <a:moveTo>
                    <a:pt x="268122" y="5130"/>
                  </a:moveTo>
                  <a:lnTo>
                    <a:pt x="246519" y="5130"/>
                  </a:lnTo>
                  <a:lnTo>
                    <a:pt x="246519" y="39763"/>
                  </a:lnTo>
                  <a:lnTo>
                    <a:pt x="268122" y="39763"/>
                  </a:lnTo>
                  <a:lnTo>
                    <a:pt x="268122" y="51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9385731" y="662966"/>
              <a:ext cx="193862" cy="231800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9598633" y="643078"/>
              <a:ext cx="164465" cy="255270"/>
            </a:xfrm>
            <a:custGeom>
              <a:avLst/>
              <a:gdLst/>
              <a:ahLst/>
              <a:cxnLst/>
              <a:rect l="l" t="t" r="r" b="b"/>
              <a:pathLst>
                <a:path w="164465" h="255269">
                  <a:moveTo>
                    <a:pt x="62407" y="0"/>
                  </a:moveTo>
                  <a:lnTo>
                    <a:pt x="35661" y="0"/>
                  </a:lnTo>
                  <a:lnTo>
                    <a:pt x="80924" y="48348"/>
                  </a:lnTo>
                  <a:lnTo>
                    <a:pt x="98412" y="48348"/>
                  </a:lnTo>
                  <a:lnTo>
                    <a:pt x="62407" y="0"/>
                  </a:lnTo>
                  <a:close/>
                </a:path>
                <a:path w="164465" h="255269">
                  <a:moveTo>
                    <a:pt x="132593" y="86067"/>
                  </a:moveTo>
                  <a:lnTo>
                    <a:pt x="82854" y="86067"/>
                  </a:lnTo>
                  <a:lnTo>
                    <a:pt x="88861" y="86575"/>
                  </a:lnTo>
                  <a:lnTo>
                    <a:pt x="100063" y="88633"/>
                  </a:lnTo>
                  <a:lnTo>
                    <a:pt x="122758" y="115100"/>
                  </a:lnTo>
                  <a:lnTo>
                    <a:pt x="122758" y="127215"/>
                  </a:lnTo>
                  <a:lnTo>
                    <a:pt x="94970" y="146418"/>
                  </a:lnTo>
                  <a:lnTo>
                    <a:pt x="60528" y="150710"/>
                  </a:lnTo>
                  <a:lnTo>
                    <a:pt x="23558" y="161474"/>
                  </a:lnTo>
                  <a:lnTo>
                    <a:pt x="514" y="194585"/>
                  </a:lnTo>
                  <a:lnTo>
                    <a:pt x="0" y="203339"/>
                  </a:lnTo>
                  <a:lnTo>
                    <a:pt x="12" y="212318"/>
                  </a:lnTo>
                  <a:lnTo>
                    <a:pt x="22682" y="246837"/>
                  </a:lnTo>
                  <a:lnTo>
                    <a:pt x="51092" y="254774"/>
                  </a:lnTo>
                  <a:lnTo>
                    <a:pt x="67995" y="254774"/>
                  </a:lnTo>
                  <a:lnTo>
                    <a:pt x="107949" y="238836"/>
                  </a:lnTo>
                  <a:lnTo>
                    <a:pt x="109648" y="236943"/>
                  </a:lnTo>
                  <a:lnTo>
                    <a:pt x="56006" y="236943"/>
                  </a:lnTo>
                  <a:lnTo>
                    <a:pt x="51092" y="236143"/>
                  </a:lnTo>
                  <a:lnTo>
                    <a:pt x="21602" y="207454"/>
                  </a:lnTo>
                  <a:lnTo>
                    <a:pt x="21602" y="193281"/>
                  </a:lnTo>
                  <a:lnTo>
                    <a:pt x="55195" y="169340"/>
                  </a:lnTo>
                  <a:lnTo>
                    <a:pt x="82842" y="164479"/>
                  </a:lnTo>
                  <a:lnTo>
                    <a:pt x="89969" y="163437"/>
                  </a:lnTo>
                  <a:lnTo>
                    <a:pt x="96987" y="162331"/>
                  </a:lnTo>
                  <a:lnTo>
                    <a:pt x="103898" y="161163"/>
                  </a:lnTo>
                  <a:lnTo>
                    <a:pt x="106870" y="160705"/>
                  </a:lnTo>
                  <a:lnTo>
                    <a:pt x="110299" y="159905"/>
                  </a:lnTo>
                  <a:lnTo>
                    <a:pt x="118071" y="157619"/>
                  </a:lnTo>
                  <a:lnTo>
                    <a:pt x="120700" y="155803"/>
                  </a:lnTo>
                  <a:lnTo>
                    <a:pt x="122072" y="153276"/>
                  </a:lnTo>
                  <a:lnTo>
                    <a:pt x="144360" y="153276"/>
                  </a:lnTo>
                  <a:lnTo>
                    <a:pt x="144360" y="124815"/>
                  </a:lnTo>
                  <a:lnTo>
                    <a:pt x="143996" y="116324"/>
                  </a:lnTo>
                  <a:lnTo>
                    <a:pt x="142879" y="108572"/>
                  </a:lnTo>
                  <a:lnTo>
                    <a:pt x="141081" y="101832"/>
                  </a:lnTo>
                  <a:lnTo>
                    <a:pt x="138531" y="95834"/>
                  </a:lnTo>
                  <a:lnTo>
                    <a:pt x="134632" y="88417"/>
                  </a:lnTo>
                  <a:lnTo>
                    <a:pt x="132593" y="86067"/>
                  </a:lnTo>
                  <a:close/>
                </a:path>
                <a:path w="164465" h="255269">
                  <a:moveTo>
                    <a:pt x="144360" y="219113"/>
                  </a:moveTo>
                  <a:lnTo>
                    <a:pt x="124472" y="219113"/>
                  </a:lnTo>
                  <a:lnTo>
                    <a:pt x="124549" y="224828"/>
                  </a:lnTo>
                  <a:lnTo>
                    <a:pt x="144360" y="249974"/>
                  </a:lnTo>
                  <a:lnTo>
                    <a:pt x="152806" y="249974"/>
                  </a:lnTo>
                  <a:lnTo>
                    <a:pt x="155270" y="249859"/>
                  </a:lnTo>
                  <a:lnTo>
                    <a:pt x="159156" y="249402"/>
                  </a:lnTo>
                  <a:lnTo>
                    <a:pt x="161391" y="249059"/>
                  </a:lnTo>
                  <a:lnTo>
                    <a:pt x="163906" y="248602"/>
                  </a:lnTo>
                  <a:lnTo>
                    <a:pt x="163906" y="231800"/>
                  </a:lnTo>
                  <a:lnTo>
                    <a:pt x="148589" y="231800"/>
                  </a:lnTo>
                  <a:lnTo>
                    <a:pt x="144360" y="227457"/>
                  </a:lnTo>
                  <a:lnTo>
                    <a:pt x="144360" y="219113"/>
                  </a:lnTo>
                  <a:close/>
                </a:path>
                <a:path w="164465" h="255269">
                  <a:moveTo>
                    <a:pt x="144360" y="153276"/>
                  </a:moveTo>
                  <a:lnTo>
                    <a:pt x="122758" y="153276"/>
                  </a:lnTo>
                  <a:lnTo>
                    <a:pt x="122758" y="190080"/>
                  </a:lnTo>
                  <a:lnTo>
                    <a:pt x="121094" y="197853"/>
                  </a:lnTo>
                  <a:lnTo>
                    <a:pt x="92240" y="230657"/>
                  </a:lnTo>
                  <a:lnTo>
                    <a:pt x="69265" y="236943"/>
                  </a:lnTo>
                  <a:lnTo>
                    <a:pt x="109648" y="236943"/>
                  </a:lnTo>
                  <a:lnTo>
                    <a:pt x="115950" y="229920"/>
                  </a:lnTo>
                  <a:lnTo>
                    <a:pt x="119887" y="224828"/>
                  </a:lnTo>
                  <a:lnTo>
                    <a:pt x="123786" y="219113"/>
                  </a:lnTo>
                  <a:lnTo>
                    <a:pt x="144360" y="219113"/>
                  </a:lnTo>
                  <a:lnTo>
                    <a:pt x="144360" y="153276"/>
                  </a:lnTo>
                  <a:close/>
                </a:path>
                <a:path w="164465" h="255269">
                  <a:moveTo>
                    <a:pt x="163906" y="230428"/>
                  </a:moveTo>
                  <a:lnTo>
                    <a:pt x="161848" y="231343"/>
                  </a:lnTo>
                  <a:lnTo>
                    <a:pt x="159550" y="231800"/>
                  </a:lnTo>
                  <a:lnTo>
                    <a:pt x="163906" y="231800"/>
                  </a:lnTo>
                  <a:lnTo>
                    <a:pt x="163906" y="230428"/>
                  </a:lnTo>
                  <a:close/>
                </a:path>
                <a:path w="164465" h="255269">
                  <a:moveTo>
                    <a:pt x="86982" y="67894"/>
                  </a:moveTo>
                  <a:lnTo>
                    <a:pt x="79209" y="67894"/>
                  </a:lnTo>
                  <a:lnTo>
                    <a:pt x="71664" y="68110"/>
                  </a:lnTo>
                  <a:lnTo>
                    <a:pt x="22682" y="86753"/>
                  </a:lnTo>
                  <a:lnTo>
                    <a:pt x="7543" y="127215"/>
                  </a:lnTo>
                  <a:lnTo>
                    <a:pt x="29146" y="127215"/>
                  </a:lnTo>
                  <a:lnTo>
                    <a:pt x="30259" y="117154"/>
                  </a:lnTo>
                  <a:lnTo>
                    <a:pt x="32913" y="108572"/>
                  </a:lnTo>
                  <a:lnTo>
                    <a:pt x="66645" y="86679"/>
                  </a:lnTo>
                  <a:lnTo>
                    <a:pt x="76453" y="86067"/>
                  </a:lnTo>
                  <a:lnTo>
                    <a:pt x="132593" y="86067"/>
                  </a:lnTo>
                  <a:lnTo>
                    <a:pt x="129616" y="82638"/>
                  </a:lnTo>
                  <a:lnTo>
                    <a:pt x="117271" y="74409"/>
                  </a:lnTo>
                  <a:lnTo>
                    <a:pt x="110299" y="71615"/>
                  </a:lnTo>
                  <a:lnTo>
                    <a:pt x="94754" y="68643"/>
                  </a:lnTo>
                  <a:lnTo>
                    <a:pt x="86982" y="678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9884956" y="648225"/>
              <a:ext cx="1190948" cy="309975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1107090" y="648220"/>
              <a:ext cx="83185" cy="245110"/>
            </a:xfrm>
            <a:custGeom>
              <a:avLst/>
              <a:gdLst/>
              <a:ahLst/>
              <a:cxnLst/>
              <a:rect l="l" t="t" r="r" b="b"/>
              <a:pathLst>
                <a:path w="83184" h="245109">
                  <a:moveTo>
                    <a:pt x="21615" y="0"/>
                  </a:moveTo>
                  <a:lnTo>
                    <a:pt x="0" y="0"/>
                  </a:lnTo>
                  <a:lnTo>
                    <a:pt x="0" y="244830"/>
                  </a:lnTo>
                  <a:lnTo>
                    <a:pt x="21615" y="244830"/>
                  </a:lnTo>
                  <a:lnTo>
                    <a:pt x="21615" y="0"/>
                  </a:lnTo>
                  <a:close/>
                </a:path>
                <a:path w="83184" h="245109">
                  <a:moveTo>
                    <a:pt x="82613" y="67894"/>
                  </a:moveTo>
                  <a:lnTo>
                    <a:pt x="60998" y="67894"/>
                  </a:lnTo>
                  <a:lnTo>
                    <a:pt x="60998" y="244830"/>
                  </a:lnTo>
                  <a:lnTo>
                    <a:pt x="82613" y="244830"/>
                  </a:lnTo>
                  <a:lnTo>
                    <a:pt x="82613" y="67894"/>
                  </a:lnTo>
                  <a:close/>
                </a:path>
                <a:path w="83184" h="245109">
                  <a:moveTo>
                    <a:pt x="82613" y="0"/>
                  </a:moveTo>
                  <a:lnTo>
                    <a:pt x="60998" y="0"/>
                  </a:lnTo>
                  <a:lnTo>
                    <a:pt x="60998" y="34632"/>
                  </a:lnTo>
                  <a:lnTo>
                    <a:pt x="82613" y="34632"/>
                  </a:lnTo>
                  <a:lnTo>
                    <a:pt x="826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1211653" y="662966"/>
              <a:ext cx="271404" cy="23489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1505755" y="710972"/>
              <a:ext cx="143662" cy="18207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1678460" y="710976"/>
              <a:ext cx="163906" cy="186880"/>
            </a:xfrm>
            <a:prstGeom prst="rect">
              <a:avLst/>
            </a:prstGeom>
          </p:spPr>
        </p:pic>
      </p:grpSp>
      <p:sp>
        <p:nvSpPr>
          <p:cNvPr id="46" name="object 46"/>
          <p:cNvSpPr/>
          <p:nvPr/>
        </p:nvSpPr>
        <p:spPr>
          <a:xfrm>
            <a:off x="3261245" y="6677342"/>
            <a:ext cx="8932545" cy="180975"/>
          </a:xfrm>
          <a:custGeom>
            <a:avLst/>
            <a:gdLst/>
            <a:ahLst/>
            <a:cxnLst/>
            <a:rect l="l" t="t" r="r" b="b"/>
            <a:pathLst>
              <a:path w="8932545" h="180975">
                <a:moveTo>
                  <a:pt x="0" y="180657"/>
                </a:moveTo>
                <a:lnTo>
                  <a:pt x="8931948" y="180657"/>
                </a:lnTo>
                <a:lnTo>
                  <a:pt x="8931948" y="0"/>
                </a:lnTo>
                <a:lnTo>
                  <a:pt x="0" y="0"/>
                </a:lnTo>
                <a:lnTo>
                  <a:pt x="0" y="180657"/>
                </a:lnTo>
                <a:close/>
              </a:path>
            </a:pathLst>
          </a:custGeom>
          <a:solidFill>
            <a:srgbClr val="004C9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7" name="object 47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280650" y="6124699"/>
            <a:ext cx="559015" cy="528320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969647" y="6278511"/>
            <a:ext cx="505684" cy="181585"/>
          </a:xfrm>
          <a:prstGeom prst="rect">
            <a:avLst/>
          </a:prstGeom>
        </p:spPr>
      </p:pic>
      <p:grpSp>
        <p:nvGrpSpPr>
          <p:cNvPr id="49" name="object 49"/>
          <p:cNvGrpSpPr/>
          <p:nvPr/>
        </p:nvGrpSpPr>
        <p:grpSpPr>
          <a:xfrm>
            <a:off x="1540065" y="6278283"/>
            <a:ext cx="1297940" cy="182245"/>
            <a:chOff x="1540065" y="6278283"/>
            <a:chExt cx="1297940" cy="182245"/>
          </a:xfrm>
        </p:grpSpPr>
        <p:sp>
          <p:nvSpPr>
            <p:cNvPr id="50" name="object 50"/>
            <p:cNvSpPr/>
            <p:nvPr/>
          </p:nvSpPr>
          <p:spPr>
            <a:xfrm>
              <a:off x="1540065" y="6278511"/>
              <a:ext cx="991235" cy="181610"/>
            </a:xfrm>
            <a:custGeom>
              <a:avLst/>
              <a:gdLst/>
              <a:ahLst/>
              <a:cxnLst/>
              <a:rect l="l" t="t" r="r" b="b"/>
              <a:pathLst>
                <a:path w="991235" h="181610">
                  <a:moveTo>
                    <a:pt x="38785" y="13677"/>
                  </a:moveTo>
                  <a:lnTo>
                    <a:pt x="0" y="13677"/>
                  </a:lnTo>
                  <a:lnTo>
                    <a:pt x="0" y="178854"/>
                  </a:lnTo>
                  <a:lnTo>
                    <a:pt x="38785" y="178854"/>
                  </a:lnTo>
                  <a:lnTo>
                    <a:pt x="38785" y="13677"/>
                  </a:lnTo>
                  <a:close/>
                </a:path>
                <a:path w="991235" h="181610">
                  <a:moveTo>
                    <a:pt x="168160" y="94678"/>
                  </a:moveTo>
                  <a:lnTo>
                    <a:pt x="164922" y="76936"/>
                  </a:lnTo>
                  <a:lnTo>
                    <a:pt x="154901" y="63919"/>
                  </a:lnTo>
                  <a:lnTo>
                    <a:pt x="137655" y="55892"/>
                  </a:lnTo>
                  <a:lnTo>
                    <a:pt x="112725" y="53162"/>
                  </a:lnTo>
                  <a:lnTo>
                    <a:pt x="97586" y="53822"/>
                  </a:lnTo>
                  <a:lnTo>
                    <a:pt x="84150" y="55638"/>
                  </a:lnTo>
                  <a:lnTo>
                    <a:pt x="72174" y="58458"/>
                  </a:lnTo>
                  <a:lnTo>
                    <a:pt x="61391" y="62052"/>
                  </a:lnTo>
                  <a:lnTo>
                    <a:pt x="61391" y="178854"/>
                  </a:lnTo>
                  <a:lnTo>
                    <a:pt x="99034" y="178854"/>
                  </a:lnTo>
                  <a:lnTo>
                    <a:pt x="99034" y="85090"/>
                  </a:lnTo>
                  <a:lnTo>
                    <a:pt x="102222" y="83718"/>
                  </a:lnTo>
                  <a:lnTo>
                    <a:pt x="107937" y="82575"/>
                  </a:lnTo>
                  <a:lnTo>
                    <a:pt x="124358" y="82575"/>
                  </a:lnTo>
                  <a:lnTo>
                    <a:pt x="130517" y="88734"/>
                  </a:lnTo>
                  <a:lnTo>
                    <a:pt x="130517" y="178854"/>
                  </a:lnTo>
                  <a:lnTo>
                    <a:pt x="168160" y="178854"/>
                  </a:lnTo>
                  <a:lnTo>
                    <a:pt x="168160" y="94678"/>
                  </a:lnTo>
                  <a:close/>
                </a:path>
                <a:path w="991235" h="181610">
                  <a:moveTo>
                    <a:pt x="255816" y="55892"/>
                  </a:moveTo>
                  <a:lnTo>
                    <a:pt x="234378" y="55892"/>
                  </a:lnTo>
                  <a:lnTo>
                    <a:pt x="234378" y="19405"/>
                  </a:lnTo>
                  <a:lnTo>
                    <a:pt x="197637" y="29654"/>
                  </a:lnTo>
                  <a:lnTo>
                    <a:pt x="197637" y="55892"/>
                  </a:lnTo>
                  <a:lnTo>
                    <a:pt x="183045" y="55892"/>
                  </a:lnTo>
                  <a:lnTo>
                    <a:pt x="183045" y="83947"/>
                  </a:lnTo>
                  <a:lnTo>
                    <a:pt x="197637" y="83947"/>
                  </a:lnTo>
                  <a:lnTo>
                    <a:pt x="197637" y="139382"/>
                  </a:lnTo>
                  <a:lnTo>
                    <a:pt x="199707" y="157518"/>
                  </a:lnTo>
                  <a:lnTo>
                    <a:pt x="206197" y="170497"/>
                  </a:lnTo>
                  <a:lnTo>
                    <a:pt x="217474" y="178308"/>
                  </a:lnTo>
                  <a:lnTo>
                    <a:pt x="233921" y="180911"/>
                  </a:lnTo>
                  <a:lnTo>
                    <a:pt x="242811" y="180911"/>
                  </a:lnTo>
                  <a:lnTo>
                    <a:pt x="251714" y="178854"/>
                  </a:lnTo>
                  <a:lnTo>
                    <a:pt x="255816" y="176809"/>
                  </a:lnTo>
                  <a:lnTo>
                    <a:pt x="255816" y="145783"/>
                  </a:lnTo>
                  <a:lnTo>
                    <a:pt x="253542" y="146913"/>
                  </a:lnTo>
                  <a:lnTo>
                    <a:pt x="249885" y="147828"/>
                  </a:lnTo>
                  <a:lnTo>
                    <a:pt x="239395" y="147828"/>
                  </a:lnTo>
                  <a:lnTo>
                    <a:pt x="234378" y="145084"/>
                  </a:lnTo>
                  <a:lnTo>
                    <a:pt x="234378" y="83947"/>
                  </a:lnTo>
                  <a:lnTo>
                    <a:pt x="255816" y="83947"/>
                  </a:lnTo>
                  <a:lnTo>
                    <a:pt x="255816" y="55892"/>
                  </a:lnTo>
                  <a:close/>
                </a:path>
                <a:path w="991235" h="181610">
                  <a:moveTo>
                    <a:pt x="382143" y="110883"/>
                  </a:moveTo>
                  <a:lnTo>
                    <a:pt x="368084" y="69354"/>
                  </a:lnTo>
                  <a:lnTo>
                    <a:pt x="345871" y="56553"/>
                  </a:lnTo>
                  <a:lnTo>
                    <a:pt x="345871" y="103581"/>
                  </a:lnTo>
                  <a:lnTo>
                    <a:pt x="302514" y="109042"/>
                  </a:lnTo>
                  <a:lnTo>
                    <a:pt x="304457" y="95872"/>
                  </a:lnTo>
                  <a:lnTo>
                    <a:pt x="309511" y="86715"/>
                  </a:lnTo>
                  <a:lnTo>
                    <a:pt x="316992" y="81356"/>
                  </a:lnTo>
                  <a:lnTo>
                    <a:pt x="326250" y="79616"/>
                  </a:lnTo>
                  <a:lnTo>
                    <a:pt x="334416" y="81178"/>
                  </a:lnTo>
                  <a:lnTo>
                    <a:pt x="340601" y="85775"/>
                  </a:lnTo>
                  <a:lnTo>
                    <a:pt x="344512" y="93281"/>
                  </a:lnTo>
                  <a:lnTo>
                    <a:pt x="345871" y="103581"/>
                  </a:lnTo>
                  <a:lnTo>
                    <a:pt x="345871" y="56553"/>
                  </a:lnTo>
                  <a:lnTo>
                    <a:pt x="302374" y="57886"/>
                  </a:lnTo>
                  <a:lnTo>
                    <a:pt x="272300" y="91351"/>
                  </a:lnTo>
                  <a:lnTo>
                    <a:pt x="268300" y="117246"/>
                  </a:lnTo>
                  <a:lnTo>
                    <a:pt x="272249" y="142697"/>
                  </a:lnTo>
                  <a:lnTo>
                    <a:pt x="284137" y="163106"/>
                  </a:lnTo>
                  <a:lnTo>
                    <a:pt x="304012" y="176669"/>
                  </a:lnTo>
                  <a:lnTo>
                    <a:pt x="331952" y="181597"/>
                  </a:lnTo>
                  <a:lnTo>
                    <a:pt x="345694" y="180936"/>
                  </a:lnTo>
                  <a:lnTo>
                    <a:pt x="358762" y="179108"/>
                  </a:lnTo>
                  <a:lnTo>
                    <a:pt x="370446" y="176301"/>
                  </a:lnTo>
                  <a:lnTo>
                    <a:pt x="380085" y="172694"/>
                  </a:lnTo>
                  <a:lnTo>
                    <a:pt x="372440" y="152400"/>
                  </a:lnTo>
                  <a:lnTo>
                    <a:pt x="369595" y="144868"/>
                  </a:lnTo>
                  <a:lnTo>
                    <a:pt x="362064" y="147967"/>
                  </a:lnTo>
                  <a:lnTo>
                    <a:pt x="353453" y="150342"/>
                  </a:lnTo>
                  <a:lnTo>
                    <a:pt x="344246" y="151853"/>
                  </a:lnTo>
                  <a:lnTo>
                    <a:pt x="334911" y="152400"/>
                  </a:lnTo>
                  <a:lnTo>
                    <a:pt x="324218" y="151155"/>
                  </a:lnTo>
                  <a:lnTo>
                    <a:pt x="315353" y="147408"/>
                  </a:lnTo>
                  <a:lnTo>
                    <a:pt x="308800" y="141135"/>
                  </a:lnTo>
                  <a:lnTo>
                    <a:pt x="305028" y="132321"/>
                  </a:lnTo>
                  <a:lnTo>
                    <a:pt x="381685" y="122275"/>
                  </a:lnTo>
                  <a:lnTo>
                    <a:pt x="382143" y="118402"/>
                  </a:lnTo>
                  <a:lnTo>
                    <a:pt x="382143" y="110883"/>
                  </a:lnTo>
                  <a:close/>
                </a:path>
                <a:path w="991235" h="181610">
                  <a:moveTo>
                    <a:pt x="470484" y="54508"/>
                  </a:moveTo>
                  <a:lnTo>
                    <a:pt x="459994" y="53162"/>
                  </a:lnTo>
                  <a:lnTo>
                    <a:pt x="452691" y="53162"/>
                  </a:lnTo>
                  <a:lnTo>
                    <a:pt x="437134" y="53822"/>
                  </a:lnTo>
                  <a:lnTo>
                    <a:pt x="423011" y="55651"/>
                  </a:lnTo>
                  <a:lnTo>
                    <a:pt x="410375" y="58458"/>
                  </a:lnTo>
                  <a:lnTo>
                    <a:pt x="399313" y="62052"/>
                  </a:lnTo>
                  <a:lnTo>
                    <a:pt x="399313" y="178854"/>
                  </a:lnTo>
                  <a:lnTo>
                    <a:pt x="436956" y="178854"/>
                  </a:lnTo>
                  <a:lnTo>
                    <a:pt x="436956" y="84861"/>
                  </a:lnTo>
                  <a:lnTo>
                    <a:pt x="440372" y="83477"/>
                  </a:lnTo>
                  <a:lnTo>
                    <a:pt x="444931" y="82804"/>
                  </a:lnTo>
                  <a:lnTo>
                    <a:pt x="454748" y="82804"/>
                  </a:lnTo>
                  <a:lnTo>
                    <a:pt x="459994" y="83705"/>
                  </a:lnTo>
                  <a:lnTo>
                    <a:pt x="463638" y="85090"/>
                  </a:lnTo>
                  <a:lnTo>
                    <a:pt x="470484" y="54508"/>
                  </a:lnTo>
                  <a:close/>
                </a:path>
                <a:path w="991235" h="181610">
                  <a:moveTo>
                    <a:pt x="590727" y="94678"/>
                  </a:moveTo>
                  <a:lnTo>
                    <a:pt x="587489" y="76936"/>
                  </a:lnTo>
                  <a:lnTo>
                    <a:pt x="577469" y="63919"/>
                  </a:lnTo>
                  <a:lnTo>
                    <a:pt x="560222" y="55892"/>
                  </a:lnTo>
                  <a:lnTo>
                    <a:pt x="535292" y="53162"/>
                  </a:lnTo>
                  <a:lnTo>
                    <a:pt x="520153" y="53822"/>
                  </a:lnTo>
                  <a:lnTo>
                    <a:pt x="506717" y="55638"/>
                  </a:lnTo>
                  <a:lnTo>
                    <a:pt x="494741" y="58458"/>
                  </a:lnTo>
                  <a:lnTo>
                    <a:pt x="483958" y="62052"/>
                  </a:lnTo>
                  <a:lnTo>
                    <a:pt x="483958" y="178854"/>
                  </a:lnTo>
                  <a:lnTo>
                    <a:pt x="521601" y="178854"/>
                  </a:lnTo>
                  <a:lnTo>
                    <a:pt x="521601" y="85090"/>
                  </a:lnTo>
                  <a:lnTo>
                    <a:pt x="524789" y="83718"/>
                  </a:lnTo>
                  <a:lnTo>
                    <a:pt x="530504" y="82575"/>
                  </a:lnTo>
                  <a:lnTo>
                    <a:pt x="546925" y="82575"/>
                  </a:lnTo>
                  <a:lnTo>
                    <a:pt x="553085" y="88734"/>
                  </a:lnTo>
                  <a:lnTo>
                    <a:pt x="553085" y="178854"/>
                  </a:lnTo>
                  <a:lnTo>
                    <a:pt x="590727" y="178854"/>
                  </a:lnTo>
                  <a:lnTo>
                    <a:pt x="590727" y="94678"/>
                  </a:lnTo>
                  <a:close/>
                </a:path>
                <a:path w="991235" h="181610">
                  <a:moveTo>
                    <a:pt x="712381" y="98564"/>
                  </a:moveTo>
                  <a:lnTo>
                    <a:pt x="709498" y="79616"/>
                  </a:lnTo>
                  <a:lnTo>
                    <a:pt x="709218" y="77698"/>
                  </a:lnTo>
                  <a:lnTo>
                    <a:pt x="699744" y="63627"/>
                  </a:lnTo>
                  <a:lnTo>
                    <a:pt x="683983" y="55676"/>
                  </a:lnTo>
                  <a:lnTo>
                    <a:pt x="661962" y="53174"/>
                  </a:lnTo>
                  <a:lnTo>
                    <a:pt x="647827" y="53949"/>
                  </a:lnTo>
                  <a:lnTo>
                    <a:pt x="634580" y="55981"/>
                  </a:lnTo>
                  <a:lnTo>
                    <a:pt x="622884" y="58839"/>
                  </a:lnTo>
                  <a:lnTo>
                    <a:pt x="613371" y="62052"/>
                  </a:lnTo>
                  <a:lnTo>
                    <a:pt x="622503" y="87147"/>
                  </a:lnTo>
                  <a:lnTo>
                    <a:pt x="630034" y="84429"/>
                  </a:lnTo>
                  <a:lnTo>
                    <a:pt x="638835" y="82003"/>
                  </a:lnTo>
                  <a:lnTo>
                    <a:pt x="648195" y="80276"/>
                  </a:lnTo>
                  <a:lnTo>
                    <a:pt x="657402" y="79616"/>
                  </a:lnTo>
                  <a:lnTo>
                    <a:pt x="670179" y="79616"/>
                  </a:lnTo>
                  <a:lnTo>
                    <a:pt x="677024" y="84175"/>
                  </a:lnTo>
                  <a:lnTo>
                    <a:pt x="677024" y="98793"/>
                  </a:lnTo>
                  <a:lnTo>
                    <a:pt x="677024" y="122275"/>
                  </a:lnTo>
                  <a:lnTo>
                    <a:pt x="677024" y="153758"/>
                  </a:lnTo>
                  <a:lnTo>
                    <a:pt x="674509" y="154673"/>
                  </a:lnTo>
                  <a:lnTo>
                    <a:pt x="668578" y="155587"/>
                  </a:lnTo>
                  <a:lnTo>
                    <a:pt x="663333" y="155587"/>
                  </a:lnTo>
                  <a:lnTo>
                    <a:pt x="654227" y="154571"/>
                  </a:lnTo>
                  <a:lnTo>
                    <a:pt x="647331" y="151587"/>
                  </a:lnTo>
                  <a:lnTo>
                    <a:pt x="642962" y="146735"/>
                  </a:lnTo>
                  <a:lnTo>
                    <a:pt x="641438" y="140081"/>
                  </a:lnTo>
                  <a:lnTo>
                    <a:pt x="644144" y="131254"/>
                  </a:lnTo>
                  <a:lnTo>
                    <a:pt x="651611" y="126034"/>
                  </a:lnTo>
                  <a:lnTo>
                    <a:pt x="662889" y="123380"/>
                  </a:lnTo>
                  <a:lnTo>
                    <a:pt x="677024" y="122275"/>
                  </a:lnTo>
                  <a:lnTo>
                    <a:pt x="677024" y="98793"/>
                  </a:lnTo>
                  <a:lnTo>
                    <a:pt x="650316" y="101663"/>
                  </a:lnTo>
                  <a:lnTo>
                    <a:pt x="627824" y="108419"/>
                  </a:lnTo>
                  <a:lnTo>
                    <a:pt x="612305" y="120916"/>
                  </a:lnTo>
                  <a:lnTo>
                    <a:pt x="606526" y="140982"/>
                  </a:lnTo>
                  <a:lnTo>
                    <a:pt x="610120" y="158394"/>
                  </a:lnTo>
                  <a:lnTo>
                    <a:pt x="620953" y="171119"/>
                  </a:lnTo>
                  <a:lnTo>
                    <a:pt x="639051" y="178930"/>
                  </a:lnTo>
                  <a:lnTo>
                    <a:pt x="664476" y="181597"/>
                  </a:lnTo>
                  <a:lnTo>
                    <a:pt x="678916" y="180873"/>
                  </a:lnTo>
                  <a:lnTo>
                    <a:pt x="692302" y="178930"/>
                  </a:lnTo>
                  <a:lnTo>
                    <a:pt x="703707" y="176110"/>
                  </a:lnTo>
                  <a:lnTo>
                    <a:pt x="712381" y="172694"/>
                  </a:lnTo>
                  <a:lnTo>
                    <a:pt x="712381" y="155587"/>
                  </a:lnTo>
                  <a:lnTo>
                    <a:pt x="712381" y="122275"/>
                  </a:lnTo>
                  <a:lnTo>
                    <a:pt x="712381" y="98564"/>
                  </a:lnTo>
                  <a:close/>
                </a:path>
                <a:path w="991235" h="181610">
                  <a:moveTo>
                    <a:pt x="800023" y="55892"/>
                  </a:moveTo>
                  <a:lnTo>
                    <a:pt x="778586" y="55892"/>
                  </a:lnTo>
                  <a:lnTo>
                    <a:pt x="778586" y="19405"/>
                  </a:lnTo>
                  <a:lnTo>
                    <a:pt x="741845" y="29654"/>
                  </a:lnTo>
                  <a:lnTo>
                    <a:pt x="741845" y="55892"/>
                  </a:lnTo>
                  <a:lnTo>
                    <a:pt x="727252" y="55892"/>
                  </a:lnTo>
                  <a:lnTo>
                    <a:pt x="727252" y="83947"/>
                  </a:lnTo>
                  <a:lnTo>
                    <a:pt x="741845" y="83947"/>
                  </a:lnTo>
                  <a:lnTo>
                    <a:pt x="741845" y="139382"/>
                  </a:lnTo>
                  <a:lnTo>
                    <a:pt x="743927" y="157518"/>
                  </a:lnTo>
                  <a:lnTo>
                    <a:pt x="750404" y="170497"/>
                  </a:lnTo>
                  <a:lnTo>
                    <a:pt x="761682" y="178308"/>
                  </a:lnTo>
                  <a:lnTo>
                    <a:pt x="778129" y="180911"/>
                  </a:lnTo>
                  <a:lnTo>
                    <a:pt x="787019" y="180911"/>
                  </a:lnTo>
                  <a:lnTo>
                    <a:pt x="795921" y="178854"/>
                  </a:lnTo>
                  <a:lnTo>
                    <a:pt x="800023" y="176809"/>
                  </a:lnTo>
                  <a:lnTo>
                    <a:pt x="800023" y="145783"/>
                  </a:lnTo>
                  <a:lnTo>
                    <a:pt x="797750" y="146913"/>
                  </a:lnTo>
                  <a:lnTo>
                    <a:pt x="794092" y="147828"/>
                  </a:lnTo>
                  <a:lnTo>
                    <a:pt x="783602" y="147828"/>
                  </a:lnTo>
                  <a:lnTo>
                    <a:pt x="778586" y="145084"/>
                  </a:lnTo>
                  <a:lnTo>
                    <a:pt x="778586" y="83947"/>
                  </a:lnTo>
                  <a:lnTo>
                    <a:pt x="800023" y="83947"/>
                  </a:lnTo>
                  <a:lnTo>
                    <a:pt x="800023" y="55892"/>
                  </a:lnTo>
                  <a:close/>
                </a:path>
                <a:path w="991235" h="181610">
                  <a:moveTo>
                    <a:pt x="857224" y="55892"/>
                  </a:moveTo>
                  <a:lnTo>
                    <a:pt x="819581" y="55892"/>
                  </a:lnTo>
                  <a:lnTo>
                    <a:pt x="819581" y="178854"/>
                  </a:lnTo>
                  <a:lnTo>
                    <a:pt x="857224" y="178854"/>
                  </a:lnTo>
                  <a:lnTo>
                    <a:pt x="857224" y="55892"/>
                  </a:lnTo>
                  <a:close/>
                </a:path>
                <a:path w="991235" h="181610">
                  <a:moveTo>
                    <a:pt x="859269" y="19621"/>
                  </a:moveTo>
                  <a:lnTo>
                    <a:pt x="857592" y="12039"/>
                  </a:lnTo>
                  <a:lnTo>
                    <a:pt x="853046" y="5791"/>
                  </a:lnTo>
                  <a:lnTo>
                    <a:pt x="846366" y="1562"/>
                  </a:lnTo>
                  <a:lnTo>
                    <a:pt x="838288" y="0"/>
                  </a:lnTo>
                  <a:lnTo>
                    <a:pt x="830224" y="1562"/>
                  </a:lnTo>
                  <a:lnTo>
                    <a:pt x="823620" y="5791"/>
                  </a:lnTo>
                  <a:lnTo>
                    <a:pt x="819162" y="12039"/>
                  </a:lnTo>
                  <a:lnTo>
                    <a:pt x="817524" y="19621"/>
                  </a:lnTo>
                  <a:lnTo>
                    <a:pt x="819162" y="27178"/>
                  </a:lnTo>
                  <a:lnTo>
                    <a:pt x="823620" y="33337"/>
                  </a:lnTo>
                  <a:lnTo>
                    <a:pt x="830224" y="37490"/>
                  </a:lnTo>
                  <a:lnTo>
                    <a:pt x="838288" y="39001"/>
                  </a:lnTo>
                  <a:lnTo>
                    <a:pt x="846366" y="37490"/>
                  </a:lnTo>
                  <a:lnTo>
                    <a:pt x="853046" y="33337"/>
                  </a:lnTo>
                  <a:lnTo>
                    <a:pt x="857592" y="27178"/>
                  </a:lnTo>
                  <a:lnTo>
                    <a:pt x="859269" y="19621"/>
                  </a:lnTo>
                  <a:close/>
                </a:path>
                <a:path w="991235" h="181610">
                  <a:moveTo>
                    <a:pt x="991019" y="117246"/>
                  </a:moveTo>
                  <a:lnTo>
                    <a:pt x="987158" y="91744"/>
                  </a:lnTo>
                  <a:lnTo>
                    <a:pt x="981976" y="82372"/>
                  </a:lnTo>
                  <a:lnTo>
                    <a:pt x="975931" y="71437"/>
                  </a:lnTo>
                  <a:lnTo>
                    <a:pt x="957821" y="58013"/>
                  </a:lnTo>
                  <a:lnTo>
                    <a:pt x="953389" y="57150"/>
                  </a:lnTo>
                  <a:lnTo>
                    <a:pt x="953389" y="116814"/>
                  </a:lnTo>
                  <a:lnTo>
                    <a:pt x="952106" y="131749"/>
                  </a:lnTo>
                  <a:lnTo>
                    <a:pt x="948309" y="142608"/>
                  </a:lnTo>
                  <a:lnTo>
                    <a:pt x="942022" y="149237"/>
                  </a:lnTo>
                  <a:lnTo>
                    <a:pt x="933310" y="151485"/>
                  </a:lnTo>
                  <a:lnTo>
                    <a:pt x="924585" y="149237"/>
                  </a:lnTo>
                  <a:lnTo>
                    <a:pt x="918298" y="142608"/>
                  </a:lnTo>
                  <a:lnTo>
                    <a:pt x="914501" y="131749"/>
                  </a:lnTo>
                  <a:lnTo>
                    <a:pt x="913231" y="116814"/>
                  </a:lnTo>
                  <a:lnTo>
                    <a:pt x="914501" y="101904"/>
                  </a:lnTo>
                  <a:lnTo>
                    <a:pt x="918298" y="91122"/>
                  </a:lnTo>
                  <a:lnTo>
                    <a:pt x="924585" y="84569"/>
                  </a:lnTo>
                  <a:lnTo>
                    <a:pt x="933310" y="82372"/>
                  </a:lnTo>
                  <a:lnTo>
                    <a:pt x="942022" y="84569"/>
                  </a:lnTo>
                  <a:lnTo>
                    <a:pt x="948309" y="91122"/>
                  </a:lnTo>
                  <a:lnTo>
                    <a:pt x="952106" y="101904"/>
                  </a:lnTo>
                  <a:lnTo>
                    <a:pt x="953389" y="116814"/>
                  </a:lnTo>
                  <a:lnTo>
                    <a:pt x="953389" y="57150"/>
                  </a:lnTo>
                  <a:lnTo>
                    <a:pt x="908786" y="58013"/>
                  </a:lnTo>
                  <a:lnTo>
                    <a:pt x="879436" y="91744"/>
                  </a:lnTo>
                  <a:lnTo>
                    <a:pt x="875588" y="117246"/>
                  </a:lnTo>
                  <a:lnTo>
                    <a:pt x="879436" y="142798"/>
                  </a:lnTo>
                  <a:lnTo>
                    <a:pt x="890676" y="163195"/>
                  </a:lnTo>
                  <a:lnTo>
                    <a:pt x="908786" y="176707"/>
                  </a:lnTo>
                  <a:lnTo>
                    <a:pt x="933310" y="181597"/>
                  </a:lnTo>
                  <a:lnTo>
                    <a:pt x="957821" y="176707"/>
                  </a:lnTo>
                  <a:lnTo>
                    <a:pt x="975931" y="163195"/>
                  </a:lnTo>
                  <a:lnTo>
                    <a:pt x="982383" y="151485"/>
                  </a:lnTo>
                  <a:lnTo>
                    <a:pt x="987158" y="142798"/>
                  </a:lnTo>
                  <a:lnTo>
                    <a:pt x="991019" y="117246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550214" y="6331671"/>
              <a:ext cx="228410" cy="128427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2800134" y="6278283"/>
              <a:ext cx="38100" cy="179705"/>
            </a:xfrm>
            <a:custGeom>
              <a:avLst/>
              <a:gdLst/>
              <a:ahLst/>
              <a:cxnLst/>
              <a:rect l="l" t="t" r="r" b="b"/>
              <a:pathLst>
                <a:path w="38100" h="179704">
                  <a:moveTo>
                    <a:pt x="37642" y="0"/>
                  </a:moveTo>
                  <a:lnTo>
                    <a:pt x="0" y="0"/>
                  </a:lnTo>
                  <a:lnTo>
                    <a:pt x="0" y="179082"/>
                  </a:lnTo>
                  <a:lnTo>
                    <a:pt x="37642" y="179082"/>
                  </a:lnTo>
                  <a:lnTo>
                    <a:pt x="37642" y="0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914984" y="2079561"/>
            <a:ext cx="3006090" cy="1929130"/>
            <a:chOff x="6914984" y="2079561"/>
            <a:chExt cx="3006090" cy="1929130"/>
          </a:xfrm>
        </p:grpSpPr>
        <p:sp>
          <p:nvSpPr>
            <p:cNvPr id="3" name="object 3"/>
            <p:cNvSpPr/>
            <p:nvPr/>
          </p:nvSpPr>
          <p:spPr>
            <a:xfrm>
              <a:off x="6914984" y="2079561"/>
              <a:ext cx="3006090" cy="1929130"/>
            </a:xfrm>
            <a:custGeom>
              <a:avLst/>
              <a:gdLst/>
              <a:ahLst/>
              <a:cxnLst/>
              <a:rect l="l" t="t" r="r" b="b"/>
              <a:pathLst>
                <a:path w="3006090" h="1929129">
                  <a:moveTo>
                    <a:pt x="3005569" y="0"/>
                  </a:moveTo>
                  <a:lnTo>
                    <a:pt x="0" y="0"/>
                  </a:lnTo>
                  <a:lnTo>
                    <a:pt x="0" y="1929130"/>
                  </a:lnTo>
                  <a:lnTo>
                    <a:pt x="3005569" y="1929130"/>
                  </a:lnTo>
                  <a:lnTo>
                    <a:pt x="3005569" y="0"/>
                  </a:lnTo>
                  <a:close/>
                </a:path>
              </a:pathLst>
            </a:custGeom>
            <a:solidFill>
              <a:srgbClr val="004C91">
                <a:alpha val="17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8110626" y="2929432"/>
              <a:ext cx="605790" cy="252729"/>
            </a:xfrm>
            <a:custGeom>
              <a:avLst/>
              <a:gdLst/>
              <a:ahLst/>
              <a:cxnLst/>
              <a:rect l="l" t="t" r="r" b="b"/>
              <a:pathLst>
                <a:path w="605790" h="252730">
                  <a:moveTo>
                    <a:pt x="106730" y="2425"/>
                  </a:moveTo>
                  <a:lnTo>
                    <a:pt x="101752" y="1371"/>
                  </a:lnTo>
                  <a:lnTo>
                    <a:pt x="95465" y="609"/>
                  </a:lnTo>
                  <a:lnTo>
                    <a:pt x="87896" y="152"/>
                  </a:lnTo>
                  <a:lnTo>
                    <a:pt x="72542" y="0"/>
                  </a:lnTo>
                  <a:lnTo>
                    <a:pt x="66370" y="635"/>
                  </a:lnTo>
                  <a:lnTo>
                    <a:pt x="33616" y="25819"/>
                  </a:lnTo>
                  <a:lnTo>
                    <a:pt x="29451" y="53365"/>
                  </a:lnTo>
                  <a:lnTo>
                    <a:pt x="29451" y="68262"/>
                  </a:lnTo>
                  <a:lnTo>
                    <a:pt x="0" y="68262"/>
                  </a:lnTo>
                  <a:lnTo>
                    <a:pt x="0" y="97713"/>
                  </a:lnTo>
                  <a:lnTo>
                    <a:pt x="29451" y="97713"/>
                  </a:lnTo>
                  <a:lnTo>
                    <a:pt x="29451" y="247408"/>
                  </a:lnTo>
                  <a:lnTo>
                    <a:pt x="68961" y="247408"/>
                  </a:lnTo>
                  <a:lnTo>
                    <a:pt x="68961" y="97713"/>
                  </a:lnTo>
                  <a:lnTo>
                    <a:pt x="102577" y="97713"/>
                  </a:lnTo>
                  <a:lnTo>
                    <a:pt x="102577" y="68262"/>
                  </a:lnTo>
                  <a:lnTo>
                    <a:pt x="68961" y="68262"/>
                  </a:lnTo>
                  <a:lnTo>
                    <a:pt x="68961" y="42506"/>
                  </a:lnTo>
                  <a:lnTo>
                    <a:pt x="70866" y="37541"/>
                  </a:lnTo>
                  <a:lnTo>
                    <a:pt x="78498" y="32461"/>
                  </a:lnTo>
                  <a:lnTo>
                    <a:pt x="83045" y="31191"/>
                  </a:lnTo>
                  <a:lnTo>
                    <a:pt x="95694" y="31356"/>
                  </a:lnTo>
                  <a:lnTo>
                    <a:pt x="101473" y="32042"/>
                  </a:lnTo>
                  <a:lnTo>
                    <a:pt x="106730" y="33261"/>
                  </a:lnTo>
                  <a:lnTo>
                    <a:pt x="106730" y="2425"/>
                  </a:lnTo>
                  <a:close/>
                </a:path>
                <a:path w="605790" h="252730">
                  <a:moveTo>
                    <a:pt x="294754" y="157670"/>
                  </a:moveTo>
                  <a:lnTo>
                    <a:pt x="288696" y="119900"/>
                  </a:lnTo>
                  <a:lnTo>
                    <a:pt x="274764" y="94602"/>
                  </a:lnTo>
                  <a:lnTo>
                    <a:pt x="271018" y="90106"/>
                  </a:lnTo>
                  <a:lnTo>
                    <a:pt x="264896" y="84201"/>
                  </a:lnTo>
                  <a:lnTo>
                    <a:pt x="258114" y="78968"/>
                  </a:lnTo>
                  <a:lnTo>
                    <a:pt x="255257" y="77216"/>
                  </a:lnTo>
                  <a:lnTo>
                    <a:pt x="255257" y="150050"/>
                  </a:lnTo>
                  <a:lnTo>
                    <a:pt x="255257" y="165519"/>
                  </a:lnTo>
                  <a:lnTo>
                    <a:pt x="238975" y="206997"/>
                  </a:lnTo>
                  <a:lnTo>
                    <a:pt x="213093" y="221081"/>
                  </a:lnTo>
                  <a:lnTo>
                    <a:pt x="195541" y="221081"/>
                  </a:lnTo>
                  <a:lnTo>
                    <a:pt x="161353" y="194983"/>
                  </a:lnTo>
                  <a:lnTo>
                    <a:pt x="153377" y="165519"/>
                  </a:lnTo>
                  <a:lnTo>
                    <a:pt x="153377" y="150050"/>
                  </a:lnTo>
                  <a:lnTo>
                    <a:pt x="169659" y="108635"/>
                  </a:lnTo>
                  <a:lnTo>
                    <a:pt x="195541" y="94602"/>
                  </a:lnTo>
                  <a:lnTo>
                    <a:pt x="213093" y="94602"/>
                  </a:lnTo>
                  <a:lnTo>
                    <a:pt x="247281" y="120421"/>
                  </a:lnTo>
                  <a:lnTo>
                    <a:pt x="255257" y="150050"/>
                  </a:lnTo>
                  <a:lnTo>
                    <a:pt x="255257" y="77216"/>
                  </a:lnTo>
                  <a:lnTo>
                    <a:pt x="214769" y="63855"/>
                  </a:lnTo>
                  <a:lnTo>
                    <a:pt x="204317" y="63411"/>
                  </a:lnTo>
                  <a:lnTo>
                    <a:pt x="193865" y="63855"/>
                  </a:lnTo>
                  <a:lnTo>
                    <a:pt x="150520" y="78968"/>
                  </a:lnTo>
                  <a:lnTo>
                    <a:pt x="123317" y="111544"/>
                  </a:lnTo>
                  <a:lnTo>
                    <a:pt x="113880" y="157670"/>
                  </a:lnTo>
                  <a:lnTo>
                    <a:pt x="114261" y="167843"/>
                  </a:lnTo>
                  <a:lnTo>
                    <a:pt x="127393" y="211899"/>
                  </a:lnTo>
                  <a:lnTo>
                    <a:pt x="157949" y="241274"/>
                  </a:lnTo>
                  <a:lnTo>
                    <a:pt x="204317" y="252272"/>
                  </a:lnTo>
                  <a:lnTo>
                    <a:pt x="214769" y="251828"/>
                  </a:lnTo>
                  <a:lnTo>
                    <a:pt x="258114" y="236715"/>
                  </a:lnTo>
                  <a:lnTo>
                    <a:pt x="274777" y="221081"/>
                  </a:lnTo>
                  <a:lnTo>
                    <a:pt x="276479" y="219049"/>
                  </a:lnTo>
                  <a:lnTo>
                    <a:pt x="293243" y="177596"/>
                  </a:lnTo>
                  <a:lnTo>
                    <a:pt x="294373" y="167843"/>
                  </a:lnTo>
                  <a:lnTo>
                    <a:pt x="294754" y="157670"/>
                  </a:lnTo>
                  <a:close/>
                </a:path>
                <a:path w="605790" h="252730">
                  <a:moveTo>
                    <a:pt x="410565" y="68262"/>
                  </a:moveTo>
                  <a:lnTo>
                    <a:pt x="374865" y="68262"/>
                  </a:lnTo>
                  <a:lnTo>
                    <a:pt x="374865" y="14554"/>
                  </a:lnTo>
                  <a:lnTo>
                    <a:pt x="335368" y="14554"/>
                  </a:lnTo>
                  <a:lnTo>
                    <a:pt x="335368" y="68262"/>
                  </a:lnTo>
                  <a:lnTo>
                    <a:pt x="305574" y="68262"/>
                  </a:lnTo>
                  <a:lnTo>
                    <a:pt x="305574" y="97713"/>
                  </a:lnTo>
                  <a:lnTo>
                    <a:pt x="335368" y="97713"/>
                  </a:lnTo>
                  <a:lnTo>
                    <a:pt x="335368" y="203403"/>
                  </a:lnTo>
                  <a:lnTo>
                    <a:pt x="335597" y="210794"/>
                  </a:lnTo>
                  <a:lnTo>
                    <a:pt x="366153" y="248158"/>
                  </a:lnTo>
                  <a:lnTo>
                    <a:pt x="374523" y="249135"/>
                  </a:lnTo>
                  <a:lnTo>
                    <a:pt x="393585" y="248907"/>
                  </a:lnTo>
                  <a:lnTo>
                    <a:pt x="410565" y="247065"/>
                  </a:lnTo>
                  <a:lnTo>
                    <a:pt x="410565" y="216573"/>
                  </a:lnTo>
                  <a:lnTo>
                    <a:pt x="407797" y="217258"/>
                  </a:lnTo>
                  <a:lnTo>
                    <a:pt x="405015" y="217665"/>
                  </a:lnTo>
                  <a:lnTo>
                    <a:pt x="374865" y="197510"/>
                  </a:lnTo>
                  <a:lnTo>
                    <a:pt x="374865" y="97713"/>
                  </a:lnTo>
                  <a:lnTo>
                    <a:pt x="410565" y="97713"/>
                  </a:lnTo>
                  <a:lnTo>
                    <a:pt x="410565" y="68262"/>
                  </a:lnTo>
                  <a:close/>
                </a:path>
                <a:path w="605790" h="252730">
                  <a:moveTo>
                    <a:pt x="605294" y="157670"/>
                  </a:moveTo>
                  <a:lnTo>
                    <a:pt x="599236" y="119900"/>
                  </a:lnTo>
                  <a:lnTo>
                    <a:pt x="585317" y="94602"/>
                  </a:lnTo>
                  <a:lnTo>
                    <a:pt x="581558" y="90106"/>
                  </a:lnTo>
                  <a:lnTo>
                    <a:pt x="575437" y="84201"/>
                  </a:lnTo>
                  <a:lnTo>
                    <a:pt x="568655" y="78968"/>
                  </a:lnTo>
                  <a:lnTo>
                    <a:pt x="565797" y="77216"/>
                  </a:lnTo>
                  <a:lnTo>
                    <a:pt x="565797" y="150050"/>
                  </a:lnTo>
                  <a:lnTo>
                    <a:pt x="565797" y="165519"/>
                  </a:lnTo>
                  <a:lnTo>
                    <a:pt x="549516" y="206997"/>
                  </a:lnTo>
                  <a:lnTo>
                    <a:pt x="523633" y="221081"/>
                  </a:lnTo>
                  <a:lnTo>
                    <a:pt x="506082" y="221081"/>
                  </a:lnTo>
                  <a:lnTo>
                    <a:pt x="471893" y="194983"/>
                  </a:lnTo>
                  <a:lnTo>
                    <a:pt x="463918" y="165519"/>
                  </a:lnTo>
                  <a:lnTo>
                    <a:pt x="463918" y="150050"/>
                  </a:lnTo>
                  <a:lnTo>
                    <a:pt x="480199" y="108635"/>
                  </a:lnTo>
                  <a:lnTo>
                    <a:pt x="506082" y="94602"/>
                  </a:lnTo>
                  <a:lnTo>
                    <a:pt x="523633" y="94602"/>
                  </a:lnTo>
                  <a:lnTo>
                    <a:pt x="557822" y="120421"/>
                  </a:lnTo>
                  <a:lnTo>
                    <a:pt x="565797" y="150050"/>
                  </a:lnTo>
                  <a:lnTo>
                    <a:pt x="565797" y="77216"/>
                  </a:lnTo>
                  <a:lnTo>
                    <a:pt x="525310" y="63855"/>
                  </a:lnTo>
                  <a:lnTo>
                    <a:pt x="514858" y="63411"/>
                  </a:lnTo>
                  <a:lnTo>
                    <a:pt x="504405" y="63855"/>
                  </a:lnTo>
                  <a:lnTo>
                    <a:pt x="461060" y="78968"/>
                  </a:lnTo>
                  <a:lnTo>
                    <a:pt x="433857" y="111544"/>
                  </a:lnTo>
                  <a:lnTo>
                    <a:pt x="424421" y="157670"/>
                  </a:lnTo>
                  <a:lnTo>
                    <a:pt x="424802" y="167843"/>
                  </a:lnTo>
                  <a:lnTo>
                    <a:pt x="437934" y="211899"/>
                  </a:lnTo>
                  <a:lnTo>
                    <a:pt x="468490" y="241274"/>
                  </a:lnTo>
                  <a:lnTo>
                    <a:pt x="514858" y="252272"/>
                  </a:lnTo>
                  <a:lnTo>
                    <a:pt x="525310" y="251828"/>
                  </a:lnTo>
                  <a:lnTo>
                    <a:pt x="568655" y="236715"/>
                  </a:lnTo>
                  <a:lnTo>
                    <a:pt x="585317" y="221081"/>
                  </a:lnTo>
                  <a:lnTo>
                    <a:pt x="587019" y="219049"/>
                  </a:lnTo>
                  <a:lnTo>
                    <a:pt x="603783" y="177596"/>
                  </a:lnTo>
                  <a:lnTo>
                    <a:pt x="604913" y="167843"/>
                  </a:lnTo>
                  <a:lnTo>
                    <a:pt x="605294" y="157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7167" y="1456761"/>
            <a:ext cx="1086402" cy="274446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814863" y="1443250"/>
            <a:ext cx="165735" cy="271145"/>
          </a:xfrm>
          <a:custGeom>
            <a:avLst/>
            <a:gdLst/>
            <a:ahLst/>
            <a:cxnLst/>
            <a:rect l="l" t="t" r="r" b="b"/>
            <a:pathLst>
              <a:path w="165735" h="271144">
                <a:moveTo>
                  <a:pt x="84188" y="83502"/>
                </a:moveTo>
                <a:lnTo>
                  <a:pt x="42960" y="94249"/>
                </a:lnTo>
                <a:lnTo>
                  <a:pt x="13723" y="123444"/>
                </a:lnTo>
                <a:lnTo>
                  <a:pt x="388" y="166716"/>
                </a:lnTo>
                <a:lnTo>
                  <a:pt x="0" y="176720"/>
                </a:lnTo>
                <a:lnTo>
                  <a:pt x="635" y="186747"/>
                </a:lnTo>
                <a:lnTo>
                  <a:pt x="12763" y="230608"/>
                </a:lnTo>
                <a:lnTo>
                  <a:pt x="41106" y="259883"/>
                </a:lnTo>
                <a:lnTo>
                  <a:pt x="85928" y="270624"/>
                </a:lnTo>
                <a:lnTo>
                  <a:pt x="100525" y="269671"/>
                </a:lnTo>
                <a:lnTo>
                  <a:pt x="136530" y="255379"/>
                </a:lnTo>
                <a:lnTo>
                  <a:pt x="146983" y="244983"/>
                </a:lnTo>
                <a:lnTo>
                  <a:pt x="86969" y="244983"/>
                </a:lnTo>
                <a:lnTo>
                  <a:pt x="79928" y="244680"/>
                </a:lnTo>
                <a:lnTo>
                  <a:pt x="39369" y="221716"/>
                </a:lnTo>
                <a:lnTo>
                  <a:pt x="30949" y="193929"/>
                </a:lnTo>
                <a:lnTo>
                  <a:pt x="31178" y="186080"/>
                </a:lnTo>
                <a:lnTo>
                  <a:pt x="165277" y="186080"/>
                </a:lnTo>
                <a:lnTo>
                  <a:pt x="165290" y="176720"/>
                </a:lnTo>
                <a:lnTo>
                  <a:pt x="164885" y="169360"/>
                </a:lnTo>
                <a:lnTo>
                  <a:pt x="163879" y="160673"/>
                </a:lnTo>
                <a:lnTo>
                  <a:pt x="163776" y="160083"/>
                </a:lnTo>
                <a:lnTo>
                  <a:pt x="31178" y="160083"/>
                </a:lnTo>
                <a:lnTo>
                  <a:pt x="31635" y="153162"/>
                </a:lnTo>
                <a:lnTo>
                  <a:pt x="50457" y="119773"/>
                </a:lnTo>
                <a:lnTo>
                  <a:pt x="74841" y="109499"/>
                </a:lnTo>
                <a:lnTo>
                  <a:pt x="142472" y="109499"/>
                </a:lnTo>
                <a:lnTo>
                  <a:pt x="138075" y="104600"/>
                </a:lnTo>
                <a:lnTo>
                  <a:pt x="95632" y="84121"/>
                </a:lnTo>
                <a:lnTo>
                  <a:pt x="84188" y="83502"/>
                </a:lnTo>
                <a:close/>
              </a:path>
              <a:path w="165735" h="271144">
                <a:moveTo>
                  <a:pt x="162496" y="209981"/>
                </a:moveTo>
                <a:lnTo>
                  <a:pt x="133388" y="209981"/>
                </a:lnTo>
                <a:lnTo>
                  <a:pt x="130975" y="218258"/>
                </a:lnTo>
                <a:lnTo>
                  <a:pt x="127546" y="225409"/>
                </a:lnTo>
                <a:lnTo>
                  <a:pt x="86969" y="244983"/>
                </a:lnTo>
                <a:lnTo>
                  <a:pt x="146983" y="244983"/>
                </a:lnTo>
                <a:lnTo>
                  <a:pt x="153058" y="236407"/>
                </a:lnTo>
                <a:lnTo>
                  <a:pt x="158665" y="224126"/>
                </a:lnTo>
                <a:lnTo>
                  <a:pt x="162496" y="209981"/>
                </a:lnTo>
                <a:close/>
              </a:path>
              <a:path w="165735" h="271144">
                <a:moveTo>
                  <a:pt x="142472" y="109499"/>
                </a:moveTo>
                <a:lnTo>
                  <a:pt x="89852" y="109499"/>
                </a:lnTo>
                <a:lnTo>
                  <a:pt x="96608" y="110832"/>
                </a:lnTo>
                <a:lnTo>
                  <a:pt x="108851" y="116141"/>
                </a:lnTo>
                <a:lnTo>
                  <a:pt x="132082" y="146634"/>
                </a:lnTo>
                <a:lnTo>
                  <a:pt x="134086" y="160083"/>
                </a:lnTo>
                <a:lnTo>
                  <a:pt x="163776" y="160083"/>
                </a:lnTo>
                <a:lnTo>
                  <a:pt x="149174" y="118503"/>
                </a:lnTo>
                <a:lnTo>
                  <a:pt x="144013" y="111217"/>
                </a:lnTo>
                <a:lnTo>
                  <a:pt x="142472" y="109499"/>
                </a:lnTo>
                <a:close/>
              </a:path>
              <a:path w="165735" h="271144">
                <a:moveTo>
                  <a:pt x="68605" y="0"/>
                </a:moveTo>
                <a:lnTo>
                  <a:pt x="31178" y="0"/>
                </a:lnTo>
                <a:lnTo>
                  <a:pt x="79692" y="56134"/>
                </a:lnTo>
                <a:lnTo>
                  <a:pt x="101866" y="56134"/>
                </a:lnTo>
                <a:lnTo>
                  <a:pt x="68605" y="0"/>
                </a:lnTo>
                <a:close/>
              </a:path>
            </a:pathLst>
          </a:custGeom>
          <a:solidFill>
            <a:srgbClr val="54565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08693" y="1462658"/>
            <a:ext cx="102870" cy="247650"/>
          </a:xfrm>
          <a:custGeom>
            <a:avLst/>
            <a:gdLst/>
            <a:ahLst/>
            <a:cxnLst/>
            <a:rect l="l" t="t" r="r" b="b"/>
            <a:pathLst>
              <a:path w="102869" h="247650">
                <a:moveTo>
                  <a:pt x="29438" y="0"/>
                </a:moveTo>
                <a:lnTo>
                  <a:pt x="0" y="0"/>
                </a:lnTo>
                <a:lnTo>
                  <a:pt x="0" y="36029"/>
                </a:lnTo>
                <a:lnTo>
                  <a:pt x="29438" y="36029"/>
                </a:lnTo>
                <a:lnTo>
                  <a:pt x="29438" y="0"/>
                </a:lnTo>
                <a:close/>
              </a:path>
              <a:path w="102869" h="247650">
                <a:moveTo>
                  <a:pt x="29451" y="68262"/>
                </a:moveTo>
                <a:lnTo>
                  <a:pt x="0" y="68262"/>
                </a:lnTo>
                <a:lnTo>
                  <a:pt x="0" y="247408"/>
                </a:lnTo>
                <a:lnTo>
                  <a:pt x="29451" y="247408"/>
                </a:lnTo>
                <a:lnTo>
                  <a:pt x="29451" y="68262"/>
                </a:lnTo>
                <a:close/>
              </a:path>
              <a:path w="102869" h="247650">
                <a:moveTo>
                  <a:pt x="102527" y="0"/>
                </a:moveTo>
                <a:lnTo>
                  <a:pt x="73075" y="0"/>
                </a:lnTo>
                <a:lnTo>
                  <a:pt x="73075" y="247408"/>
                </a:lnTo>
                <a:lnTo>
                  <a:pt x="102527" y="247408"/>
                </a:lnTo>
                <a:lnTo>
                  <a:pt x="102527" y="0"/>
                </a:lnTo>
                <a:close/>
              </a:path>
            </a:pathLst>
          </a:custGeom>
          <a:solidFill>
            <a:srgbClr val="54565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3334221" y="1462658"/>
            <a:ext cx="1131570" cy="251460"/>
            <a:chOff x="3334221" y="1462658"/>
            <a:chExt cx="1131570" cy="25146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4221" y="1477210"/>
              <a:ext cx="95643" cy="23285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459873" y="1462658"/>
              <a:ext cx="29845" cy="247650"/>
            </a:xfrm>
            <a:custGeom>
              <a:avLst/>
              <a:gdLst/>
              <a:ahLst/>
              <a:cxnLst/>
              <a:rect l="l" t="t" r="r" b="b"/>
              <a:pathLst>
                <a:path w="29845" h="247650">
                  <a:moveTo>
                    <a:pt x="29451" y="0"/>
                  </a:moveTo>
                  <a:lnTo>
                    <a:pt x="0" y="0"/>
                  </a:lnTo>
                  <a:lnTo>
                    <a:pt x="0" y="36029"/>
                  </a:lnTo>
                  <a:lnTo>
                    <a:pt x="29451" y="36029"/>
                  </a:lnTo>
                  <a:lnTo>
                    <a:pt x="29451" y="0"/>
                  </a:lnTo>
                  <a:close/>
                </a:path>
                <a:path w="29845" h="247650">
                  <a:moveTo>
                    <a:pt x="29464" y="68262"/>
                  </a:moveTo>
                  <a:lnTo>
                    <a:pt x="0" y="68262"/>
                  </a:lnTo>
                  <a:lnTo>
                    <a:pt x="0" y="247408"/>
                  </a:lnTo>
                  <a:lnTo>
                    <a:pt x="29464" y="247408"/>
                  </a:lnTo>
                  <a:lnTo>
                    <a:pt x="29464" y="68262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13509" y="1477210"/>
              <a:ext cx="283894" cy="23667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830980" y="1462658"/>
              <a:ext cx="634365" cy="251460"/>
            </a:xfrm>
            <a:custGeom>
              <a:avLst/>
              <a:gdLst/>
              <a:ahLst/>
              <a:cxnLst/>
              <a:rect l="l" t="t" r="r" b="b"/>
              <a:pathLst>
                <a:path w="634364" h="251460">
                  <a:moveTo>
                    <a:pt x="29451" y="0"/>
                  </a:moveTo>
                  <a:lnTo>
                    <a:pt x="0" y="0"/>
                  </a:lnTo>
                  <a:lnTo>
                    <a:pt x="0" y="247408"/>
                  </a:lnTo>
                  <a:lnTo>
                    <a:pt x="29451" y="247408"/>
                  </a:lnTo>
                  <a:lnTo>
                    <a:pt x="29451" y="0"/>
                  </a:lnTo>
                  <a:close/>
                </a:path>
                <a:path w="634364" h="251460">
                  <a:moveTo>
                    <a:pt x="228701" y="157314"/>
                  </a:moveTo>
                  <a:lnTo>
                    <a:pt x="220611" y="114985"/>
                  </a:lnTo>
                  <a:lnTo>
                    <a:pt x="197497" y="81673"/>
                  </a:lnTo>
                  <a:lnTo>
                    <a:pt x="197497" y="140677"/>
                  </a:lnTo>
                  <a:lnTo>
                    <a:pt x="94589" y="140677"/>
                  </a:lnTo>
                  <a:lnTo>
                    <a:pt x="113868" y="100368"/>
                  </a:lnTo>
                  <a:lnTo>
                    <a:pt x="138252" y="90093"/>
                  </a:lnTo>
                  <a:lnTo>
                    <a:pt x="153263" y="90093"/>
                  </a:lnTo>
                  <a:lnTo>
                    <a:pt x="186588" y="109321"/>
                  </a:lnTo>
                  <a:lnTo>
                    <a:pt x="197497" y="140677"/>
                  </a:lnTo>
                  <a:lnTo>
                    <a:pt x="197497" y="81673"/>
                  </a:lnTo>
                  <a:lnTo>
                    <a:pt x="159042" y="64719"/>
                  </a:lnTo>
                  <a:lnTo>
                    <a:pt x="147599" y="64096"/>
                  </a:lnTo>
                  <a:lnTo>
                    <a:pt x="138607" y="64541"/>
                  </a:lnTo>
                  <a:lnTo>
                    <a:pt x="99441" y="79349"/>
                  </a:lnTo>
                  <a:lnTo>
                    <a:pt x="73075" y="111683"/>
                  </a:lnTo>
                  <a:lnTo>
                    <a:pt x="63411" y="157314"/>
                  </a:lnTo>
                  <a:lnTo>
                    <a:pt x="64046" y="167347"/>
                  </a:lnTo>
                  <a:lnTo>
                    <a:pt x="76174" y="211201"/>
                  </a:lnTo>
                  <a:lnTo>
                    <a:pt x="104521" y="240487"/>
                  </a:lnTo>
                  <a:lnTo>
                    <a:pt x="149339" y="251218"/>
                  </a:lnTo>
                  <a:lnTo>
                    <a:pt x="163944" y="250266"/>
                  </a:lnTo>
                  <a:lnTo>
                    <a:pt x="199948" y="235978"/>
                  </a:lnTo>
                  <a:lnTo>
                    <a:pt x="222084" y="204724"/>
                  </a:lnTo>
                  <a:lnTo>
                    <a:pt x="225907" y="190576"/>
                  </a:lnTo>
                  <a:lnTo>
                    <a:pt x="196799" y="190576"/>
                  </a:lnTo>
                  <a:lnTo>
                    <a:pt x="194386" y="198856"/>
                  </a:lnTo>
                  <a:lnTo>
                    <a:pt x="190957" y="206006"/>
                  </a:lnTo>
                  <a:lnTo>
                    <a:pt x="150380" y="225577"/>
                  </a:lnTo>
                  <a:lnTo>
                    <a:pt x="143344" y="225272"/>
                  </a:lnTo>
                  <a:lnTo>
                    <a:pt x="102781" y="202311"/>
                  </a:lnTo>
                  <a:lnTo>
                    <a:pt x="94361" y="174523"/>
                  </a:lnTo>
                  <a:lnTo>
                    <a:pt x="94589" y="166674"/>
                  </a:lnTo>
                  <a:lnTo>
                    <a:pt x="228688" y="166674"/>
                  </a:lnTo>
                  <a:lnTo>
                    <a:pt x="228701" y="157314"/>
                  </a:lnTo>
                  <a:close/>
                </a:path>
                <a:path w="634364" h="251460">
                  <a:moveTo>
                    <a:pt x="332574" y="68262"/>
                  </a:moveTo>
                  <a:lnTo>
                    <a:pt x="296875" y="68262"/>
                  </a:lnTo>
                  <a:lnTo>
                    <a:pt x="296875" y="14554"/>
                  </a:lnTo>
                  <a:lnTo>
                    <a:pt x="267423" y="14554"/>
                  </a:lnTo>
                  <a:lnTo>
                    <a:pt x="267423" y="68262"/>
                  </a:lnTo>
                  <a:lnTo>
                    <a:pt x="236931" y="68262"/>
                  </a:lnTo>
                  <a:lnTo>
                    <a:pt x="236931" y="94246"/>
                  </a:lnTo>
                  <a:lnTo>
                    <a:pt x="267423" y="94246"/>
                  </a:lnTo>
                  <a:lnTo>
                    <a:pt x="267423" y="216573"/>
                  </a:lnTo>
                  <a:lnTo>
                    <a:pt x="268236" y="223278"/>
                  </a:lnTo>
                  <a:lnTo>
                    <a:pt x="302425" y="247408"/>
                  </a:lnTo>
                  <a:lnTo>
                    <a:pt x="332574" y="247408"/>
                  </a:lnTo>
                  <a:lnTo>
                    <a:pt x="332574" y="221424"/>
                  </a:lnTo>
                  <a:lnTo>
                    <a:pt x="310680" y="221246"/>
                  </a:lnTo>
                  <a:lnTo>
                    <a:pt x="304901" y="220548"/>
                  </a:lnTo>
                  <a:lnTo>
                    <a:pt x="296875" y="208940"/>
                  </a:lnTo>
                  <a:lnTo>
                    <a:pt x="296875" y="94246"/>
                  </a:lnTo>
                  <a:lnTo>
                    <a:pt x="332574" y="94246"/>
                  </a:lnTo>
                  <a:lnTo>
                    <a:pt x="332574" y="68262"/>
                  </a:lnTo>
                  <a:close/>
                </a:path>
                <a:path w="634364" h="251460">
                  <a:moveTo>
                    <a:pt x="445985" y="68262"/>
                  </a:moveTo>
                  <a:lnTo>
                    <a:pt x="410286" y="68262"/>
                  </a:lnTo>
                  <a:lnTo>
                    <a:pt x="410286" y="14554"/>
                  </a:lnTo>
                  <a:lnTo>
                    <a:pt x="380834" y="14554"/>
                  </a:lnTo>
                  <a:lnTo>
                    <a:pt x="380834" y="68262"/>
                  </a:lnTo>
                  <a:lnTo>
                    <a:pt x="350342" y="68262"/>
                  </a:lnTo>
                  <a:lnTo>
                    <a:pt x="350342" y="94246"/>
                  </a:lnTo>
                  <a:lnTo>
                    <a:pt x="380834" y="94246"/>
                  </a:lnTo>
                  <a:lnTo>
                    <a:pt x="380834" y="216573"/>
                  </a:lnTo>
                  <a:lnTo>
                    <a:pt x="381647" y="223278"/>
                  </a:lnTo>
                  <a:lnTo>
                    <a:pt x="415836" y="247408"/>
                  </a:lnTo>
                  <a:lnTo>
                    <a:pt x="445985" y="247408"/>
                  </a:lnTo>
                  <a:lnTo>
                    <a:pt x="445985" y="221424"/>
                  </a:lnTo>
                  <a:lnTo>
                    <a:pt x="424091" y="221246"/>
                  </a:lnTo>
                  <a:lnTo>
                    <a:pt x="418312" y="220548"/>
                  </a:lnTo>
                  <a:lnTo>
                    <a:pt x="410286" y="208940"/>
                  </a:lnTo>
                  <a:lnTo>
                    <a:pt x="410286" y="94246"/>
                  </a:lnTo>
                  <a:lnTo>
                    <a:pt x="445985" y="94246"/>
                  </a:lnTo>
                  <a:lnTo>
                    <a:pt x="445985" y="68262"/>
                  </a:lnTo>
                  <a:close/>
                </a:path>
                <a:path w="634364" h="251460">
                  <a:moveTo>
                    <a:pt x="634238" y="158013"/>
                  </a:moveTo>
                  <a:lnTo>
                    <a:pt x="625576" y="112814"/>
                  </a:lnTo>
                  <a:lnTo>
                    <a:pt x="610870" y="90093"/>
                  </a:lnTo>
                  <a:lnTo>
                    <a:pt x="606196" y="85318"/>
                  </a:lnTo>
                  <a:lnTo>
                    <a:pt x="603059" y="82753"/>
                  </a:lnTo>
                  <a:lnTo>
                    <a:pt x="603059" y="158013"/>
                  </a:lnTo>
                  <a:lnTo>
                    <a:pt x="602780" y="165925"/>
                  </a:lnTo>
                  <a:lnTo>
                    <a:pt x="581698" y="213741"/>
                  </a:lnTo>
                  <a:lnTo>
                    <a:pt x="554888" y="225577"/>
                  </a:lnTo>
                  <a:lnTo>
                    <a:pt x="539648" y="225577"/>
                  </a:lnTo>
                  <a:lnTo>
                    <a:pt x="502691" y="202425"/>
                  </a:lnTo>
                  <a:lnTo>
                    <a:pt x="491744" y="165925"/>
                  </a:lnTo>
                  <a:lnTo>
                    <a:pt x="491477" y="158013"/>
                  </a:lnTo>
                  <a:lnTo>
                    <a:pt x="491744" y="150101"/>
                  </a:lnTo>
                  <a:lnTo>
                    <a:pt x="502691" y="113538"/>
                  </a:lnTo>
                  <a:lnTo>
                    <a:pt x="539648" y="90093"/>
                  </a:lnTo>
                  <a:lnTo>
                    <a:pt x="554888" y="90093"/>
                  </a:lnTo>
                  <a:lnTo>
                    <a:pt x="591858" y="113538"/>
                  </a:lnTo>
                  <a:lnTo>
                    <a:pt x="602780" y="150101"/>
                  </a:lnTo>
                  <a:lnTo>
                    <a:pt x="603059" y="158013"/>
                  </a:lnTo>
                  <a:lnTo>
                    <a:pt x="603059" y="82753"/>
                  </a:lnTo>
                  <a:lnTo>
                    <a:pt x="567410" y="65925"/>
                  </a:lnTo>
                  <a:lnTo>
                    <a:pt x="547281" y="64109"/>
                  </a:lnTo>
                  <a:lnTo>
                    <a:pt x="537006" y="64566"/>
                  </a:lnTo>
                  <a:lnTo>
                    <a:pt x="494855" y="80010"/>
                  </a:lnTo>
                  <a:lnTo>
                    <a:pt x="468960" y="112814"/>
                  </a:lnTo>
                  <a:lnTo>
                    <a:pt x="460298" y="158013"/>
                  </a:lnTo>
                  <a:lnTo>
                    <a:pt x="460641" y="167716"/>
                  </a:lnTo>
                  <a:lnTo>
                    <a:pt x="472770" y="210642"/>
                  </a:lnTo>
                  <a:lnTo>
                    <a:pt x="502018" y="240220"/>
                  </a:lnTo>
                  <a:lnTo>
                    <a:pt x="547281" y="251231"/>
                  </a:lnTo>
                  <a:lnTo>
                    <a:pt x="557682" y="250786"/>
                  </a:lnTo>
                  <a:lnTo>
                    <a:pt x="599719" y="235635"/>
                  </a:lnTo>
                  <a:lnTo>
                    <a:pt x="610870" y="225577"/>
                  </a:lnTo>
                  <a:lnTo>
                    <a:pt x="612063" y="224370"/>
                  </a:lnTo>
                  <a:lnTo>
                    <a:pt x="631113" y="186080"/>
                  </a:lnTo>
                  <a:lnTo>
                    <a:pt x="633882" y="167716"/>
                  </a:lnTo>
                  <a:lnTo>
                    <a:pt x="634238" y="158013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/>
          <p:cNvGrpSpPr/>
          <p:nvPr/>
        </p:nvGrpSpPr>
        <p:grpSpPr>
          <a:xfrm>
            <a:off x="4597946" y="1462658"/>
            <a:ext cx="1017905" cy="251460"/>
            <a:chOff x="4597946" y="1462658"/>
            <a:chExt cx="1017905" cy="251460"/>
          </a:xfrm>
        </p:grpSpPr>
        <p:sp>
          <p:nvSpPr>
            <p:cNvPr id="14" name="object 14"/>
            <p:cNvSpPr/>
            <p:nvPr/>
          </p:nvSpPr>
          <p:spPr>
            <a:xfrm>
              <a:off x="4597946" y="1462658"/>
              <a:ext cx="29845" cy="247650"/>
            </a:xfrm>
            <a:custGeom>
              <a:avLst/>
              <a:gdLst/>
              <a:ahLst/>
              <a:cxnLst/>
              <a:rect l="l" t="t" r="r" b="b"/>
              <a:pathLst>
                <a:path w="29845" h="247650">
                  <a:moveTo>
                    <a:pt x="29451" y="68262"/>
                  </a:moveTo>
                  <a:lnTo>
                    <a:pt x="0" y="68262"/>
                  </a:lnTo>
                  <a:lnTo>
                    <a:pt x="0" y="247408"/>
                  </a:lnTo>
                  <a:lnTo>
                    <a:pt x="29451" y="247408"/>
                  </a:lnTo>
                  <a:lnTo>
                    <a:pt x="29451" y="68262"/>
                  </a:lnTo>
                  <a:close/>
                </a:path>
                <a:path w="29845" h="247650">
                  <a:moveTo>
                    <a:pt x="29451" y="0"/>
                  </a:moveTo>
                  <a:lnTo>
                    <a:pt x="0" y="0"/>
                  </a:lnTo>
                  <a:lnTo>
                    <a:pt x="0" y="36029"/>
                  </a:lnTo>
                  <a:lnTo>
                    <a:pt x="29451" y="36029"/>
                  </a:lnTo>
                  <a:lnTo>
                    <a:pt x="29451" y="0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70144" y="1526753"/>
              <a:ext cx="148310" cy="18331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39618" y="1477210"/>
              <a:ext cx="275252" cy="23666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44819" y="1526753"/>
              <a:ext cx="94259" cy="18331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60868" y="1526753"/>
              <a:ext cx="148310" cy="18331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41337" y="1526762"/>
              <a:ext cx="173939" cy="187121"/>
            </a:xfrm>
            <a:prstGeom prst="rect">
              <a:avLst/>
            </a:prstGeom>
          </p:spPr>
        </p:pic>
      </p:grpSp>
      <p:sp>
        <p:nvSpPr>
          <p:cNvPr id="20" name="object 20"/>
          <p:cNvSpPr/>
          <p:nvPr/>
        </p:nvSpPr>
        <p:spPr>
          <a:xfrm>
            <a:off x="11554701" y="253758"/>
            <a:ext cx="374015" cy="398145"/>
          </a:xfrm>
          <a:custGeom>
            <a:avLst/>
            <a:gdLst/>
            <a:ahLst/>
            <a:cxnLst/>
            <a:rect l="l" t="t" r="r" b="b"/>
            <a:pathLst>
              <a:path w="374015" h="398145">
                <a:moveTo>
                  <a:pt x="208940" y="0"/>
                </a:moveTo>
                <a:lnTo>
                  <a:pt x="148170" y="0"/>
                </a:lnTo>
                <a:lnTo>
                  <a:pt x="0" y="398145"/>
                </a:lnTo>
                <a:lnTo>
                  <a:pt x="60248" y="398145"/>
                </a:lnTo>
                <a:lnTo>
                  <a:pt x="208940" y="0"/>
                </a:lnTo>
                <a:close/>
              </a:path>
              <a:path w="374015" h="398145">
                <a:moveTo>
                  <a:pt x="373811" y="0"/>
                </a:moveTo>
                <a:lnTo>
                  <a:pt x="313042" y="0"/>
                </a:lnTo>
                <a:lnTo>
                  <a:pt x="164871" y="398145"/>
                </a:lnTo>
                <a:lnTo>
                  <a:pt x="225120" y="398145"/>
                </a:lnTo>
                <a:lnTo>
                  <a:pt x="373811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04097" y="2079567"/>
            <a:ext cx="397757" cy="110947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6448552" y="2142045"/>
            <a:ext cx="38100" cy="8890"/>
          </a:xfrm>
          <a:custGeom>
            <a:avLst/>
            <a:gdLst/>
            <a:ahLst/>
            <a:cxnLst/>
            <a:rect l="l" t="t" r="r" b="b"/>
            <a:pathLst>
              <a:path w="38100" h="8889">
                <a:moveTo>
                  <a:pt x="38100" y="0"/>
                </a:moveTo>
                <a:lnTo>
                  <a:pt x="0" y="0"/>
                </a:lnTo>
                <a:lnTo>
                  <a:pt x="0" y="8839"/>
                </a:lnTo>
                <a:lnTo>
                  <a:pt x="38100" y="8839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3" name="object 23"/>
          <p:cNvGrpSpPr/>
          <p:nvPr/>
        </p:nvGrpSpPr>
        <p:grpSpPr>
          <a:xfrm>
            <a:off x="1594027" y="2079561"/>
            <a:ext cx="4962525" cy="1444625"/>
            <a:chOff x="1594027" y="2079561"/>
            <a:chExt cx="4962525" cy="1444625"/>
          </a:xfrm>
        </p:grpSpPr>
        <p:sp>
          <p:nvSpPr>
            <p:cNvPr id="24" name="object 24"/>
            <p:cNvSpPr/>
            <p:nvPr/>
          </p:nvSpPr>
          <p:spPr>
            <a:xfrm>
              <a:off x="1594319" y="2460561"/>
              <a:ext cx="208915" cy="111125"/>
            </a:xfrm>
            <a:custGeom>
              <a:avLst/>
              <a:gdLst/>
              <a:ahLst/>
              <a:cxnLst/>
              <a:rect l="l" t="t" r="r" b="b"/>
              <a:pathLst>
                <a:path w="208914" h="111125">
                  <a:moveTo>
                    <a:pt x="110490" y="30187"/>
                  </a:moveTo>
                  <a:lnTo>
                    <a:pt x="100291" y="30187"/>
                  </a:lnTo>
                  <a:lnTo>
                    <a:pt x="80175" y="97548"/>
                  </a:lnTo>
                  <a:lnTo>
                    <a:pt x="79857" y="97548"/>
                  </a:lnTo>
                  <a:lnTo>
                    <a:pt x="60667" y="30187"/>
                  </a:lnTo>
                  <a:lnTo>
                    <a:pt x="49834" y="30187"/>
                  </a:lnTo>
                  <a:lnTo>
                    <a:pt x="30632" y="97548"/>
                  </a:lnTo>
                  <a:lnTo>
                    <a:pt x="30340" y="97548"/>
                  </a:lnTo>
                  <a:lnTo>
                    <a:pt x="10223" y="30187"/>
                  </a:lnTo>
                  <a:lnTo>
                    <a:pt x="0" y="30187"/>
                  </a:lnTo>
                  <a:lnTo>
                    <a:pt x="25298" y="108826"/>
                  </a:lnTo>
                  <a:lnTo>
                    <a:pt x="35826" y="108826"/>
                  </a:lnTo>
                  <a:lnTo>
                    <a:pt x="55016" y="42684"/>
                  </a:lnTo>
                  <a:lnTo>
                    <a:pt x="55333" y="42684"/>
                  </a:lnTo>
                  <a:lnTo>
                    <a:pt x="74676" y="108826"/>
                  </a:lnTo>
                  <a:lnTo>
                    <a:pt x="85191" y="108826"/>
                  </a:lnTo>
                  <a:lnTo>
                    <a:pt x="110490" y="30187"/>
                  </a:lnTo>
                  <a:close/>
                </a:path>
                <a:path w="208914" h="111125">
                  <a:moveTo>
                    <a:pt x="130619" y="30175"/>
                  </a:moveTo>
                  <a:lnTo>
                    <a:pt x="121018" y="30175"/>
                  </a:lnTo>
                  <a:lnTo>
                    <a:pt x="121018" y="108813"/>
                  </a:lnTo>
                  <a:lnTo>
                    <a:pt x="130619" y="108813"/>
                  </a:lnTo>
                  <a:lnTo>
                    <a:pt x="130619" y="30175"/>
                  </a:lnTo>
                  <a:close/>
                </a:path>
                <a:path w="208914" h="111125">
                  <a:moveTo>
                    <a:pt x="130619" y="0"/>
                  </a:moveTo>
                  <a:lnTo>
                    <a:pt x="121018" y="0"/>
                  </a:lnTo>
                  <a:lnTo>
                    <a:pt x="121018" y="15392"/>
                  </a:lnTo>
                  <a:lnTo>
                    <a:pt x="130619" y="15392"/>
                  </a:lnTo>
                  <a:lnTo>
                    <a:pt x="130619" y="0"/>
                  </a:lnTo>
                  <a:close/>
                </a:path>
                <a:path w="208914" h="111125">
                  <a:moveTo>
                    <a:pt x="208483" y="84035"/>
                  </a:moveTo>
                  <a:lnTo>
                    <a:pt x="186080" y="65697"/>
                  </a:lnTo>
                  <a:lnTo>
                    <a:pt x="171653" y="62395"/>
                  </a:lnTo>
                  <a:lnTo>
                    <a:pt x="156972" y="51676"/>
                  </a:lnTo>
                  <a:lnTo>
                    <a:pt x="156972" y="47002"/>
                  </a:lnTo>
                  <a:lnTo>
                    <a:pt x="173418" y="35979"/>
                  </a:lnTo>
                  <a:lnTo>
                    <a:pt x="178308" y="35979"/>
                  </a:lnTo>
                  <a:lnTo>
                    <a:pt x="194310" y="45504"/>
                  </a:lnTo>
                  <a:lnTo>
                    <a:pt x="195427" y="47688"/>
                  </a:lnTo>
                  <a:lnTo>
                    <a:pt x="196037" y="50253"/>
                  </a:lnTo>
                  <a:lnTo>
                    <a:pt x="196138" y="53200"/>
                  </a:lnTo>
                  <a:lnTo>
                    <a:pt x="205727" y="53200"/>
                  </a:lnTo>
                  <a:lnTo>
                    <a:pt x="180886" y="27901"/>
                  </a:lnTo>
                  <a:lnTo>
                    <a:pt x="173469" y="27901"/>
                  </a:lnTo>
                  <a:lnTo>
                    <a:pt x="147370" y="46037"/>
                  </a:lnTo>
                  <a:lnTo>
                    <a:pt x="147370" y="53352"/>
                  </a:lnTo>
                  <a:lnTo>
                    <a:pt x="183794" y="74282"/>
                  </a:lnTo>
                  <a:lnTo>
                    <a:pt x="190068" y="76314"/>
                  </a:lnTo>
                  <a:lnTo>
                    <a:pt x="198869" y="85763"/>
                  </a:lnTo>
                  <a:lnTo>
                    <a:pt x="198869" y="90843"/>
                  </a:lnTo>
                  <a:lnTo>
                    <a:pt x="179730" y="103035"/>
                  </a:lnTo>
                  <a:lnTo>
                    <a:pt x="170992" y="103035"/>
                  </a:lnTo>
                  <a:lnTo>
                    <a:pt x="165633" y="101384"/>
                  </a:lnTo>
                  <a:lnTo>
                    <a:pt x="156997" y="94780"/>
                  </a:lnTo>
                  <a:lnTo>
                    <a:pt x="154635" y="89877"/>
                  </a:lnTo>
                  <a:lnTo>
                    <a:pt x="154228" y="83375"/>
                  </a:lnTo>
                  <a:lnTo>
                    <a:pt x="144627" y="83375"/>
                  </a:lnTo>
                  <a:lnTo>
                    <a:pt x="145427" y="93027"/>
                  </a:lnTo>
                  <a:lnTo>
                    <a:pt x="148717" y="100037"/>
                  </a:lnTo>
                  <a:lnTo>
                    <a:pt x="160185" y="108775"/>
                  </a:lnTo>
                  <a:lnTo>
                    <a:pt x="167678" y="110959"/>
                  </a:lnTo>
                  <a:lnTo>
                    <a:pt x="180594" y="110959"/>
                  </a:lnTo>
                  <a:lnTo>
                    <a:pt x="208483" y="91757"/>
                  </a:lnTo>
                  <a:lnTo>
                    <a:pt x="208483" y="840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94027" y="2079561"/>
              <a:ext cx="4962257" cy="1444461"/>
            </a:xfrm>
            <a:prstGeom prst="rect">
              <a:avLst/>
            </a:prstGeom>
          </p:spPr>
        </p:pic>
      </p:grpSp>
      <p:pic>
        <p:nvPicPr>
          <p:cNvPr id="26" name="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04097" y="3794068"/>
            <a:ext cx="397757" cy="11095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6490906" y="3856545"/>
            <a:ext cx="38100" cy="8890"/>
          </a:xfrm>
          <a:custGeom>
            <a:avLst/>
            <a:gdLst/>
            <a:ahLst/>
            <a:cxnLst/>
            <a:rect l="l" t="t" r="r" b="b"/>
            <a:pathLst>
              <a:path w="38100" h="8889">
                <a:moveTo>
                  <a:pt x="38100" y="0"/>
                </a:moveTo>
                <a:lnTo>
                  <a:pt x="0" y="0"/>
                </a:lnTo>
                <a:lnTo>
                  <a:pt x="0" y="8839"/>
                </a:lnTo>
                <a:lnTo>
                  <a:pt x="38100" y="8839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8" name="object 28"/>
          <p:cNvGrpSpPr/>
          <p:nvPr/>
        </p:nvGrpSpPr>
        <p:grpSpPr>
          <a:xfrm>
            <a:off x="1594327" y="3794061"/>
            <a:ext cx="4962525" cy="1092835"/>
            <a:chOff x="1594327" y="3794061"/>
            <a:chExt cx="4962525" cy="1092835"/>
          </a:xfrm>
        </p:grpSpPr>
        <p:sp>
          <p:nvSpPr>
            <p:cNvPr id="29" name="object 29"/>
            <p:cNvSpPr/>
            <p:nvPr/>
          </p:nvSpPr>
          <p:spPr>
            <a:xfrm>
              <a:off x="1594319" y="4175061"/>
              <a:ext cx="208915" cy="111125"/>
            </a:xfrm>
            <a:custGeom>
              <a:avLst/>
              <a:gdLst/>
              <a:ahLst/>
              <a:cxnLst/>
              <a:rect l="l" t="t" r="r" b="b"/>
              <a:pathLst>
                <a:path w="208914" h="111125">
                  <a:moveTo>
                    <a:pt x="110490" y="30187"/>
                  </a:moveTo>
                  <a:lnTo>
                    <a:pt x="100291" y="30187"/>
                  </a:lnTo>
                  <a:lnTo>
                    <a:pt x="80175" y="97561"/>
                  </a:lnTo>
                  <a:lnTo>
                    <a:pt x="79857" y="97561"/>
                  </a:lnTo>
                  <a:lnTo>
                    <a:pt x="60667" y="30187"/>
                  </a:lnTo>
                  <a:lnTo>
                    <a:pt x="49834" y="30187"/>
                  </a:lnTo>
                  <a:lnTo>
                    <a:pt x="30632" y="97561"/>
                  </a:lnTo>
                  <a:lnTo>
                    <a:pt x="30340" y="97561"/>
                  </a:lnTo>
                  <a:lnTo>
                    <a:pt x="10223" y="30187"/>
                  </a:lnTo>
                  <a:lnTo>
                    <a:pt x="0" y="30187"/>
                  </a:lnTo>
                  <a:lnTo>
                    <a:pt x="25298" y="108826"/>
                  </a:lnTo>
                  <a:lnTo>
                    <a:pt x="35826" y="108826"/>
                  </a:lnTo>
                  <a:lnTo>
                    <a:pt x="55016" y="42684"/>
                  </a:lnTo>
                  <a:lnTo>
                    <a:pt x="55333" y="42684"/>
                  </a:lnTo>
                  <a:lnTo>
                    <a:pt x="74676" y="108826"/>
                  </a:lnTo>
                  <a:lnTo>
                    <a:pt x="85191" y="108826"/>
                  </a:lnTo>
                  <a:lnTo>
                    <a:pt x="110490" y="30187"/>
                  </a:lnTo>
                  <a:close/>
                </a:path>
                <a:path w="208914" h="111125">
                  <a:moveTo>
                    <a:pt x="130619" y="30187"/>
                  </a:moveTo>
                  <a:lnTo>
                    <a:pt x="121018" y="30187"/>
                  </a:lnTo>
                  <a:lnTo>
                    <a:pt x="121018" y="108826"/>
                  </a:lnTo>
                  <a:lnTo>
                    <a:pt x="130619" y="108826"/>
                  </a:lnTo>
                  <a:lnTo>
                    <a:pt x="130619" y="30187"/>
                  </a:lnTo>
                  <a:close/>
                </a:path>
                <a:path w="208914" h="111125">
                  <a:moveTo>
                    <a:pt x="130619" y="0"/>
                  </a:moveTo>
                  <a:lnTo>
                    <a:pt x="121018" y="0"/>
                  </a:lnTo>
                  <a:lnTo>
                    <a:pt x="121018" y="15392"/>
                  </a:lnTo>
                  <a:lnTo>
                    <a:pt x="130619" y="15392"/>
                  </a:lnTo>
                  <a:lnTo>
                    <a:pt x="130619" y="0"/>
                  </a:lnTo>
                  <a:close/>
                </a:path>
                <a:path w="208914" h="111125">
                  <a:moveTo>
                    <a:pt x="208483" y="84035"/>
                  </a:moveTo>
                  <a:lnTo>
                    <a:pt x="186080" y="65697"/>
                  </a:lnTo>
                  <a:lnTo>
                    <a:pt x="171653" y="62395"/>
                  </a:lnTo>
                  <a:lnTo>
                    <a:pt x="156972" y="51676"/>
                  </a:lnTo>
                  <a:lnTo>
                    <a:pt x="156972" y="47002"/>
                  </a:lnTo>
                  <a:lnTo>
                    <a:pt x="173418" y="35979"/>
                  </a:lnTo>
                  <a:lnTo>
                    <a:pt x="178308" y="35979"/>
                  </a:lnTo>
                  <a:lnTo>
                    <a:pt x="196138" y="53200"/>
                  </a:lnTo>
                  <a:lnTo>
                    <a:pt x="205727" y="53200"/>
                  </a:lnTo>
                  <a:lnTo>
                    <a:pt x="180886" y="27901"/>
                  </a:lnTo>
                  <a:lnTo>
                    <a:pt x="173469" y="27901"/>
                  </a:lnTo>
                  <a:lnTo>
                    <a:pt x="147370" y="46037"/>
                  </a:lnTo>
                  <a:lnTo>
                    <a:pt x="147370" y="53352"/>
                  </a:lnTo>
                  <a:lnTo>
                    <a:pt x="183794" y="74295"/>
                  </a:lnTo>
                  <a:lnTo>
                    <a:pt x="190068" y="76327"/>
                  </a:lnTo>
                  <a:lnTo>
                    <a:pt x="198869" y="85763"/>
                  </a:lnTo>
                  <a:lnTo>
                    <a:pt x="198869" y="90843"/>
                  </a:lnTo>
                  <a:lnTo>
                    <a:pt x="179730" y="103035"/>
                  </a:lnTo>
                  <a:lnTo>
                    <a:pt x="170992" y="103035"/>
                  </a:lnTo>
                  <a:lnTo>
                    <a:pt x="165633" y="101384"/>
                  </a:lnTo>
                  <a:lnTo>
                    <a:pt x="156997" y="94792"/>
                  </a:lnTo>
                  <a:lnTo>
                    <a:pt x="154635" y="89877"/>
                  </a:lnTo>
                  <a:lnTo>
                    <a:pt x="154228" y="83375"/>
                  </a:lnTo>
                  <a:lnTo>
                    <a:pt x="144627" y="83375"/>
                  </a:lnTo>
                  <a:lnTo>
                    <a:pt x="145427" y="93027"/>
                  </a:lnTo>
                  <a:lnTo>
                    <a:pt x="148717" y="100050"/>
                  </a:lnTo>
                  <a:lnTo>
                    <a:pt x="160185" y="108775"/>
                  </a:lnTo>
                  <a:lnTo>
                    <a:pt x="167678" y="110959"/>
                  </a:lnTo>
                  <a:lnTo>
                    <a:pt x="180594" y="110959"/>
                  </a:lnTo>
                  <a:lnTo>
                    <a:pt x="208483" y="91770"/>
                  </a:lnTo>
                  <a:lnTo>
                    <a:pt x="208483" y="840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02259" y="3794061"/>
              <a:ext cx="4954024" cy="1092567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4097" y="4556067"/>
              <a:ext cx="397757" cy="110953"/>
            </a:xfrm>
            <a:prstGeom prst="rect">
              <a:avLst/>
            </a:prstGeom>
          </p:spPr>
        </p:pic>
      </p:grpSp>
      <p:pic>
        <p:nvPicPr>
          <p:cNvPr id="32" name="object 3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856025" y="5078809"/>
            <a:ext cx="1040588" cy="1421225"/>
          </a:xfrm>
          <a:prstGeom prst="rect">
            <a:avLst/>
          </a:prstGeom>
        </p:spPr>
      </p:pic>
      <p:grpSp>
        <p:nvGrpSpPr>
          <p:cNvPr id="33" name="object 33"/>
          <p:cNvGrpSpPr/>
          <p:nvPr/>
        </p:nvGrpSpPr>
        <p:grpSpPr>
          <a:xfrm>
            <a:off x="9227240" y="6291946"/>
            <a:ext cx="701675" cy="138430"/>
            <a:chOff x="9227240" y="6291946"/>
            <a:chExt cx="701675" cy="138430"/>
          </a:xfrm>
        </p:grpSpPr>
        <p:pic>
          <p:nvPicPr>
            <p:cNvPr id="34" name="object 3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227240" y="6291946"/>
              <a:ext cx="112013" cy="136017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9360522" y="6291948"/>
              <a:ext cx="568325" cy="138430"/>
            </a:xfrm>
            <a:custGeom>
              <a:avLst/>
              <a:gdLst/>
              <a:ahLst/>
              <a:cxnLst/>
              <a:rect l="l" t="t" r="r" b="b"/>
              <a:pathLst>
                <a:path w="568325" h="138429">
                  <a:moveTo>
                    <a:pt x="16167" y="37528"/>
                  </a:moveTo>
                  <a:lnTo>
                    <a:pt x="0" y="37528"/>
                  </a:lnTo>
                  <a:lnTo>
                    <a:pt x="0" y="136017"/>
                  </a:lnTo>
                  <a:lnTo>
                    <a:pt x="16167" y="136017"/>
                  </a:lnTo>
                  <a:lnTo>
                    <a:pt x="16167" y="37528"/>
                  </a:lnTo>
                  <a:close/>
                </a:path>
                <a:path w="568325" h="138429">
                  <a:moveTo>
                    <a:pt x="16167" y="0"/>
                  </a:moveTo>
                  <a:lnTo>
                    <a:pt x="0" y="0"/>
                  </a:lnTo>
                  <a:lnTo>
                    <a:pt x="0" y="19824"/>
                  </a:lnTo>
                  <a:lnTo>
                    <a:pt x="16167" y="19824"/>
                  </a:lnTo>
                  <a:lnTo>
                    <a:pt x="16167" y="0"/>
                  </a:lnTo>
                  <a:close/>
                </a:path>
                <a:path w="568325" h="138429">
                  <a:moveTo>
                    <a:pt x="118656" y="102565"/>
                  </a:moveTo>
                  <a:lnTo>
                    <a:pt x="71234" y="75857"/>
                  </a:lnTo>
                  <a:lnTo>
                    <a:pt x="67805" y="74841"/>
                  </a:lnTo>
                  <a:lnTo>
                    <a:pt x="61709" y="72428"/>
                  </a:lnTo>
                  <a:lnTo>
                    <a:pt x="59207" y="70904"/>
                  </a:lnTo>
                  <a:lnTo>
                    <a:pt x="55257" y="67221"/>
                  </a:lnTo>
                  <a:lnTo>
                    <a:pt x="54292" y="64909"/>
                  </a:lnTo>
                  <a:lnTo>
                    <a:pt x="54292" y="59575"/>
                  </a:lnTo>
                  <a:lnTo>
                    <a:pt x="72821" y="49542"/>
                  </a:lnTo>
                  <a:lnTo>
                    <a:pt x="77901" y="49542"/>
                  </a:lnTo>
                  <a:lnTo>
                    <a:pt x="98094" y="66116"/>
                  </a:lnTo>
                  <a:lnTo>
                    <a:pt x="114287" y="66116"/>
                  </a:lnTo>
                  <a:lnTo>
                    <a:pt x="84632" y="35725"/>
                  </a:lnTo>
                  <a:lnTo>
                    <a:pt x="79489" y="35255"/>
                  </a:lnTo>
                  <a:lnTo>
                    <a:pt x="69570" y="35255"/>
                  </a:lnTo>
                  <a:lnTo>
                    <a:pt x="37122" y="58293"/>
                  </a:lnTo>
                  <a:lnTo>
                    <a:pt x="37122" y="69608"/>
                  </a:lnTo>
                  <a:lnTo>
                    <a:pt x="74904" y="92049"/>
                  </a:lnTo>
                  <a:lnTo>
                    <a:pt x="80086" y="93256"/>
                  </a:lnTo>
                  <a:lnTo>
                    <a:pt x="89611" y="95923"/>
                  </a:lnTo>
                  <a:lnTo>
                    <a:pt x="93586" y="97675"/>
                  </a:lnTo>
                  <a:lnTo>
                    <a:pt x="99936" y="101993"/>
                  </a:lnTo>
                  <a:lnTo>
                    <a:pt x="101523" y="105168"/>
                  </a:lnTo>
                  <a:lnTo>
                    <a:pt x="101523" y="112395"/>
                  </a:lnTo>
                  <a:lnTo>
                    <a:pt x="80264" y="124015"/>
                  </a:lnTo>
                  <a:lnTo>
                    <a:pt x="74409" y="124015"/>
                  </a:lnTo>
                  <a:lnTo>
                    <a:pt x="51244" y="104965"/>
                  </a:lnTo>
                  <a:lnTo>
                    <a:pt x="35039" y="104965"/>
                  </a:lnTo>
                  <a:lnTo>
                    <a:pt x="66103" y="137553"/>
                  </a:lnTo>
                  <a:lnTo>
                    <a:pt x="71310" y="138112"/>
                  </a:lnTo>
                  <a:lnTo>
                    <a:pt x="81699" y="138112"/>
                  </a:lnTo>
                  <a:lnTo>
                    <a:pt x="117424" y="118173"/>
                  </a:lnTo>
                  <a:lnTo>
                    <a:pt x="118656" y="113233"/>
                  </a:lnTo>
                  <a:lnTo>
                    <a:pt x="118656" y="102565"/>
                  </a:lnTo>
                  <a:close/>
                </a:path>
                <a:path w="568325" h="138429">
                  <a:moveTo>
                    <a:pt x="178181" y="37541"/>
                  </a:moveTo>
                  <a:lnTo>
                    <a:pt x="158559" y="37541"/>
                  </a:lnTo>
                  <a:lnTo>
                    <a:pt x="158559" y="8013"/>
                  </a:lnTo>
                  <a:lnTo>
                    <a:pt x="142367" y="8013"/>
                  </a:lnTo>
                  <a:lnTo>
                    <a:pt x="142367" y="37541"/>
                  </a:lnTo>
                  <a:lnTo>
                    <a:pt x="125590" y="37541"/>
                  </a:lnTo>
                  <a:lnTo>
                    <a:pt x="125590" y="51828"/>
                  </a:lnTo>
                  <a:lnTo>
                    <a:pt x="142367" y="51828"/>
                  </a:lnTo>
                  <a:lnTo>
                    <a:pt x="142367" y="119075"/>
                  </a:lnTo>
                  <a:lnTo>
                    <a:pt x="142811" y="122758"/>
                  </a:lnTo>
                  <a:lnTo>
                    <a:pt x="161607" y="136029"/>
                  </a:lnTo>
                  <a:lnTo>
                    <a:pt x="178181" y="136029"/>
                  </a:lnTo>
                  <a:lnTo>
                    <a:pt x="178181" y="121742"/>
                  </a:lnTo>
                  <a:lnTo>
                    <a:pt x="168211" y="121742"/>
                  </a:lnTo>
                  <a:lnTo>
                    <a:pt x="162979" y="121272"/>
                  </a:lnTo>
                  <a:lnTo>
                    <a:pt x="161734" y="120853"/>
                  </a:lnTo>
                  <a:lnTo>
                    <a:pt x="159943" y="119583"/>
                  </a:lnTo>
                  <a:lnTo>
                    <a:pt x="159359" y="118694"/>
                  </a:lnTo>
                  <a:lnTo>
                    <a:pt x="158559" y="114884"/>
                  </a:lnTo>
                  <a:lnTo>
                    <a:pt x="158559" y="51828"/>
                  </a:lnTo>
                  <a:lnTo>
                    <a:pt x="178181" y="51828"/>
                  </a:lnTo>
                  <a:lnTo>
                    <a:pt x="178181" y="37541"/>
                  </a:lnTo>
                  <a:close/>
                </a:path>
                <a:path w="568325" h="138429">
                  <a:moveTo>
                    <a:pt x="246176" y="35255"/>
                  </a:moveTo>
                  <a:lnTo>
                    <a:pt x="209981" y="58305"/>
                  </a:lnTo>
                  <a:lnTo>
                    <a:pt x="209613" y="58305"/>
                  </a:lnTo>
                  <a:lnTo>
                    <a:pt x="209613" y="37541"/>
                  </a:lnTo>
                  <a:lnTo>
                    <a:pt x="194360" y="37541"/>
                  </a:lnTo>
                  <a:lnTo>
                    <a:pt x="194360" y="136029"/>
                  </a:lnTo>
                  <a:lnTo>
                    <a:pt x="210553" y="136029"/>
                  </a:lnTo>
                  <a:lnTo>
                    <a:pt x="210553" y="85864"/>
                  </a:lnTo>
                  <a:lnTo>
                    <a:pt x="211201" y="80238"/>
                  </a:lnTo>
                  <a:lnTo>
                    <a:pt x="239699" y="52400"/>
                  </a:lnTo>
                  <a:lnTo>
                    <a:pt x="246176" y="52400"/>
                  </a:lnTo>
                  <a:lnTo>
                    <a:pt x="246176" y="35255"/>
                  </a:lnTo>
                  <a:close/>
                </a:path>
                <a:path w="568325" h="138429">
                  <a:moveTo>
                    <a:pt x="343204" y="85674"/>
                  </a:moveTo>
                  <a:lnTo>
                    <a:pt x="331012" y="49542"/>
                  </a:lnTo>
                  <a:lnTo>
                    <a:pt x="325818" y="44208"/>
                  </a:lnTo>
                  <a:lnTo>
                    <a:pt x="325818" y="77343"/>
                  </a:lnTo>
                  <a:lnTo>
                    <a:pt x="269240" y="77343"/>
                  </a:lnTo>
                  <a:lnTo>
                    <a:pt x="293255" y="49542"/>
                  </a:lnTo>
                  <a:lnTo>
                    <a:pt x="301485" y="49542"/>
                  </a:lnTo>
                  <a:lnTo>
                    <a:pt x="325818" y="77343"/>
                  </a:lnTo>
                  <a:lnTo>
                    <a:pt x="325818" y="44208"/>
                  </a:lnTo>
                  <a:lnTo>
                    <a:pt x="314413" y="37058"/>
                  </a:lnTo>
                  <a:lnTo>
                    <a:pt x="307136" y="35255"/>
                  </a:lnTo>
                  <a:lnTo>
                    <a:pt x="291668" y="35255"/>
                  </a:lnTo>
                  <a:lnTo>
                    <a:pt x="257810" y="59702"/>
                  </a:lnTo>
                  <a:lnTo>
                    <a:pt x="252095" y="78994"/>
                  </a:lnTo>
                  <a:lnTo>
                    <a:pt x="252095" y="86487"/>
                  </a:lnTo>
                  <a:lnTo>
                    <a:pt x="268224" y="128206"/>
                  </a:lnTo>
                  <a:lnTo>
                    <a:pt x="291465" y="138125"/>
                  </a:lnTo>
                  <a:lnTo>
                    <a:pt x="299326" y="138125"/>
                  </a:lnTo>
                  <a:lnTo>
                    <a:pt x="336257" y="119316"/>
                  </a:lnTo>
                  <a:lnTo>
                    <a:pt x="341452" y="104787"/>
                  </a:lnTo>
                  <a:lnTo>
                    <a:pt x="325450" y="104787"/>
                  </a:lnTo>
                  <a:lnTo>
                    <a:pt x="324027" y="111252"/>
                  </a:lnTo>
                  <a:lnTo>
                    <a:pt x="321157" y="116078"/>
                  </a:lnTo>
                  <a:lnTo>
                    <a:pt x="312381" y="122428"/>
                  </a:lnTo>
                  <a:lnTo>
                    <a:pt x="306768" y="124015"/>
                  </a:lnTo>
                  <a:lnTo>
                    <a:pt x="294563" y="124015"/>
                  </a:lnTo>
                  <a:lnTo>
                    <a:pt x="269113" y="95948"/>
                  </a:lnTo>
                  <a:lnTo>
                    <a:pt x="269240" y="91630"/>
                  </a:lnTo>
                  <a:lnTo>
                    <a:pt x="342963" y="91630"/>
                  </a:lnTo>
                  <a:lnTo>
                    <a:pt x="343204" y="85674"/>
                  </a:lnTo>
                  <a:close/>
                </a:path>
                <a:path w="568325" h="138429">
                  <a:moveTo>
                    <a:pt x="400812" y="37541"/>
                  </a:moveTo>
                  <a:lnTo>
                    <a:pt x="381190" y="37541"/>
                  </a:lnTo>
                  <a:lnTo>
                    <a:pt x="381190" y="8013"/>
                  </a:lnTo>
                  <a:lnTo>
                    <a:pt x="364998" y="8013"/>
                  </a:lnTo>
                  <a:lnTo>
                    <a:pt x="364998" y="37541"/>
                  </a:lnTo>
                  <a:lnTo>
                    <a:pt x="348221" y="37541"/>
                  </a:lnTo>
                  <a:lnTo>
                    <a:pt x="348221" y="51828"/>
                  </a:lnTo>
                  <a:lnTo>
                    <a:pt x="364998" y="51828"/>
                  </a:lnTo>
                  <a:lnTo>
                    <a:pt x="364998" y="119075"/>
                  </a:lnTo>
                  <a:lnTo>
                    <a:pt x="365442" y="122758"/>
                  </a:lnTo>
                  <a:lnTo>
                    <a:pt x="384213" y="136029"/>
                  </a:lnTo>
                  <a:lnTo>
                    <a:pt x="400812" y="136029"/>
                  </a:lnTo>
                  <a:lnTo>
                    <a:pt x="400812" y="121742"/>
                  </a:lnTo>
                  <a:lnTo>
                    <a:pt x="390842" y="121742"/>
                  </a:lnTo>
                  <a:lnTo>
                    <a:pt x="385584" y="121272"/>
                  </a:lnTo>
                  <a:lnTo>
                    <a:pt x="384340" y="120853"/>
                  </a:lnTo>
                  <a:lnTo>
                    <a:pt x="382574" y="119583"/>
                  </a:lnTo>
                  <a:lnTo>
                    <a:pt x="381965" y="118694"/>
                  </a:lnTo>
                  <a:lnTo>
                    <a:pt x="381190" y="114884"/>
                  </a:lnTo>
                  <a:lnTo>
                    <a:pt x="381190" y="51828"/>
                  </a:lnTo>
                  <a:lnTo>
                    <a:pt x="400812" y="51828"/>
                  </a:lnTo>
                  <a:lnTo>
                    <a:pt x="400812" y="37541"/>
                  </a:lnTo>
                  <a:close/>
                </a:path>
                <a:path w="568325" h="138429">
                  <a:moveTo>
                    <a:pt x="463816" y="37541"/>
                  </a:moveTo>
                  <a:lnTo>
                    <a:pt x="444195" y="37541"/>
                  </a:lnTo>
                  <a:lnTo>
                    <a:pt x="444195" y="8013"/>
                  </a:lnTo>
                  <a:lnTo>
                    <a:pt x="428002" y="8013"/>
                  </a:lnTo>
                  <a:lnTo>
                    <a:pt x="428002" y="37541"/>
                  </a:lnTo>
                  <a:lnTo>
                    <a:pt x="411226" y="37541"/>
                  </a:lnTo>
                  <a:lnTo>
                    <a:pt x="411226" y="51828"/>
                  </a:lnTo>
                  <a:lnTo>
                    <a:pt x="428002" y="51828"/>
                  </a:lnTo>
                  <a:lnTo>
                    <a:pt x="428002" y="119075"/>
                  </a:lnTo>
                  <a:lnTo>
                    <a:pt x="428447" y="122758"/>
                  </a:lnTo>
                  <a:lnTo>
                    <a:pt x="447217" y="136029"/>
                  </a:lnTo>
                  <a:lnTo>
                    <a:pt x="463816" y="136029"/>
                  </a:lnTo>
                  <a:lnTo>
                    <a:pt x="463816" y="121742"/>
                  </a:lnTo>
                  <a:lnTo>
                    <a:pt x="453847" y="121742"/>
                  </a:lnTo>
                  <a:lnTo>
                    <a:pt x="448589" y="121272"/>
                  </a:lnTo>
                  <a:lnTo>
                    <a:pt x="447344" y="120853"/>
                  </a:lnTo>
                  <a:lnTo>
                    <a:pt x="445579" y="119583"/>
                  </a:lnTo>
                  <a:lnTo>
                    <a:pt x="444969" y="118694"/>
                  </a:lnTo>
                  <a:lnTo>
                    <a:pt x="444195" y="114884"/>
                  </a:lnTo>
                  <a:lnTo>
                    <a:pt x="444195" y="51828"/>
                  </a:lnTo>
                  <a:lnTo>
                    <a:pt x="463816" y="51828"/>
                  </a:lnTo>
                  <a:lnTo>
                    <a:pt x="463816" y="37541"/>
                  </a:lnTo>
                  <a:close/>
                </a:path>
                <a:path w="568325" h="138429">
                  <a:moveTo>
                    <a:pt x="568083" y="79629"/>
                  </a:moveTo>
                  <a:lnTo>
                    <a:pt x="550951" y="44919"/>
                  </a:lnTo>
                  <a:lnTo>
                    <a:pt x="550951" y="80899"/>
                  </a:lnTo>
                  <a:lnTo>
                    <a:pt x="550951" y="92849"/>
                  </a:lnTo>
                  <a:lnTo>
                    <a:pt x="524459" y="124015"/>
                  </a:lnTo>
                  <a:lnTo>
                    <a:pt x="516064" y="124015"/>
                  </a:lnTo>
                  <a:lnTo>
                    <a:pt x="512102" y="123190"/>
                  </a:lnTo>
                  <a:lnTo>
                    <a:pt x="504609" y="119900"/>
                  </a:lnTo>
                  <a:lnTo>
                    <a:pt x="501332" y="117513"/>
                  </a:lnTo>
                  <a:lnTo>
                    <a:pt x="498563" y="114401"/>
                  </a:lnTo>
                  <a:lnTo>
                    <a:pt x="495757" y="111290"/>
                  </a:lnTo>
                  <a:lnTo>
                    <a:pt x="493572" y="107416"/>
                  </a:lnTo>
                  <a:lnTo>
                    <a:pt x="490397" y="98145"/>
                  </a:lnTo>
                  <a:lnTo>
                    <a:pt x="489610" y="92849"/>
                  </a:lnTo>
                  <a:lnTo>
                    <a:pt x="489610" y="80899"/>
                  </a:lnTo>
                  <a:lnTo>
                    <a:pt x="490397" y="75590"/>
                  </a:lnTo>
                  <a:lnTo>
                    <a:pt x="493572" y="66332"/>
                  </a:lnTo>
                  <a:lnTo>
                    <a:pt x="495757" y="62420"/>
                  </a:lnTo>
                  <a:lnTo>
                    <a:pt x="498563" y="59245"/>
                  </a:lnTo>
                  <a:lnTo>
                    <a:pt x="501332" y="56070"/>
                  </a:lnTo>
                  <a:lnTo>
                    <a:pt x="504609" y="53657"/>
                  </a:lnTo>
                  <a:lnTo>
                    <a:pt x="512102" y="50355"/>
                  </a:lnTo>
                  <a:lnTo>
                    <a:pt x="516064" y="49542"/>
                  </a:lnTo>
                  <a:lnTo>
                    <a:pt x="524459" y="49542"/>
                  </a:lnTo>
                  <a:lnTo>
                    <a:pt x="550951" y="80899"/>
                  </a:lnTo>
                  <a:lnTo>
                    <a:pt x="550951" y="44919"/>
                  </a:lnTo>
                  <a:lnTo>
                    <a:pt x="546849" y="41910"/>
                  </a:lnTo>
                  <a:lnTo>
                    <a:pt x="535051" y="36576"/>
                  </a:lnTo>
                  <a:lnTo>
                    <a:pt x="528154" y="35255"/>
                  </a:lnTo>
                  <a:lnTo>
                    <a:pt x="512521" y="35255"/>
                  </a:lnTo>
                  <a:lnTo>
                    <a:pt x="477520" y="60286"/>
                  </a:lnTo>
                  <a:lnTo>
                    <a:pt x="472465" y="79629"/>
                  </a:lnTo>
                  <a:lnTo>
                    <a:pt x="472465" y="94107"/>
                  </a:lnTo>
                  <a:lnTo>
                    <a:pt x="473481" y="100850"/>
                  </a:lnTo>
                  <a:lnTo>
                    <a:pt x="475627" y="107416"/>
                  </a:lnTo>
                  <a:lnTo>
                    <a:pt x="477520" y="113284"/>
                  </a:lnTo>
                  <a:lnTo>
                    <a:pt x="512521" y="138112"/>
                  </a:lnTo>
                  <a:lnTo>
                    <a:pt x="528154" y="138112"/>
                  </a:lnTo>
                  <a:lnTo>
                    <a:pt x="563003" y="113284"/>
                  </a:lnTo>
                  <a:lnTo>
                    <a:pt x="568083" y="94107"/>
                  </a:lnTo>
                  <a:lnTo>
                    <a:pt x="568083" y="79629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6" name="object 36"/>
          <p:cNvGrpSpPr/>
          <p:nvPr/>
        </p:nvGrpSpPr>
        <p:grpSpPr>
          <a:xfrm>
            <a:off x="10004988" y="6292899"/>
            <a:ext cx="283845" cy="137795"/>
            <a:chOff x="10004988" y="6292899"/>
            <a:chExt cx="283845" cy="137795"/>
          </a:xfrm>
        </p:grpSpPr>
        <p:sp>
          <p:nvSpPr>
            <p:cNvPr id="37" name="object 37"/>
            <p:cNvSpPr/>
            <p:nvPr/>
          </p:nvSpPr>
          <p:spPr>
            <a:xfrm>
              <a:off x="10004988" y="6292902"/>
              <a:ext cx="51435" cy="135255"/>
            </a:xfrm>
            <a:custGeom>
              <a:avLst/>
              <a:gdLst/>
              <a:ahLst/>
              <a:cxnLst/>
              <a:rect l="l" t="t" r="r" b="b"/>
              <a:pathLst>
                <a:path w="51434" h="135254">
                  <a:moveTo>
                    <a:pt x="51244" y="0"/>
                  </a:moveTo>
                  <a:lnTo>
                    <a:pt x="38874" y="0"/>
                  </a:lnTo>
                  <a:lnTo>
                    <a:pt x="37985" y="5080"/>
                  </a:lnTo>
                  <a:lnTo>
                    <a:pt x="36347" y="9271"/>
                  </a:lnTo>
                  <a:lnTo>
                    <a:pt x="4597" y="25336"/>
                  </a:lnTo>
                  <a:lnTo>
                    <a:pt x="0" y="25336"/>
                  </a:lnTo>
                  <a:lnTo>
                    <a:pt x="0" y="38290"/>
                  </a:lnTo>
                  <a:lnTo>
                    <a:pt x="35077" y="38290"/>
                  </a:lnTo>
                  <a:lnTo>
                    <a:pt x="35077" y="135064"/>
                  </a:lnTo>
                  <a:lnTo>
                    <a:pt x="51244" y="135064"/>
                  </a:lnTo>
                  <a:lnTo>
                    <a:pt x="51244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091506" y="6292899"/>
              <a:ext cx="196834" cy="137167"/>
            </a:xfrm>
            <a:prstGeom prst="rect">
              <a:avLst/>
            </a:prstGeom>
          </p:spPr>
        </p:pic>
      </p:grpSp>
      <p:grpSp>
        <p:nvGrpSpPr>
          <p:cNvPr id="39" name="object 39"/>
          <p:cNvGrpSpPr/>
          <p:nvPr/>
        </p:nvGrpSpPr>
        <p:grpSpPr>
          <a:xfrm>
            <a:off x="10364533" y="6291948"/>
            <a:ext cx="244475" cy="138430"/>
            <a:chOff x="10364533" y="6291948"/>
            <a:chExt cx="244475" cy="138430"/>
          </a:xfrm>
        </p:grpSpPr>
        <p:sp>
          <p:nvSpPr>
            <p:cNvPr id="40" name="object 40"/>
            <p:cNvSpPr/>
            <p:nvPr/>
          </p:nvSpPr>
          <p:spPr>
            <a:xfrm>
              <a:off x="10364533" y="6291948"/>
              <a:ext cx="18415" cy="136525"/>
            </a:xfrm>
            <a:custGeom>
              <a:avLst/>
              <a:gdLst/>
              <a:ahLst/>
              <a:cxnLst/>
              <a:rect l="l" t="t" r="r" b="b"/>
              <a:pathLst>
                <a:path w="18415" h="136525">
                  <a:moveTo>
                    <a:pt x="18110" y="0"/>
                  </a:moveTo>
                  <a:lnTo>
                    <a:pt x="0" y="0"/>
                  </a:lnTo>
                  <a:lnTo>
                    <a:pt x="0" y="136017"/>
                  </a:lnTo>
                  <a:lnTo>
                    <a:pt x="18110" y="136017"/>
                  </a:lnTo>
                  <a:lnTo>
                    <a:pt x="18110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409536" y="6291949"/>
              <a:ext cx="199081" cy="138112"/>
            </a:xfrm>
            <a:prstGeom prst="rect">
              <a:avLst/>
            </a:prstGeom>
          </p:spPr>
        </p:pic>
      </p:grpSp>
      <p:grpSp>
        <p:nvGrpSpPr>
          <p:cNvPr id="42" name="object 42"/>
          <p:cNvGrpSpPr/>
          <p:nvPr/>
        </p:nvGrpSpPr>
        <p:grpSpPr>
          <a:xfrm>
            <a:off x="8124576" y="469049"/>
            <a:ext cx="571500" cy="166370"/>
            <a:chOff x="8124576" y="469049"/>
            <a:chExt cx="571500" cy="166370"/>
          </a:xfrm>
        </p:grpSpPr>
        <p:sp>
          <p:nvSpPr>
            <p:cNvPr id="43" name="object 43"/>
            <p:cNvSpPr/>
            <p:nvPr/>
          </p:nvSpPr>
          <p:spPr>
            <a:xfrm>
              <a:off x="8124571" y="469048"/>
              <a:ext cx="165100" cy="164465"/>
            </a:xfrm>
            <a:custGeom>
              <a:avLst/>
              <a:gdLst/>
              <a:ahLst/>
              <a:cxnLst/>
              <a:rect l="l" t="t" r="r" b="b"/>
              <a:pathLst>
                <a:path w="165100" h="164465">
                  <a:moveTo>
                    <a:pt x="115443" y="133362"/>
                  </a:moveTo>
                  <a:lnTo>
                    <a:pt x="35890" y="133362"/>
                  </a:lnTo>
                  <a:lnTo>
                    <a:pt x="35890" y="12"/>
                  </a:lnTo>
                  <a:lnTo>
                    <a:pt x="0" y="12"/>
                  </a:lnTo>
                  <a:lnTo>
                    <a:pt x="0" y="133362"/>
                  </a:lnTo>
                  <a:lnTo>
                    <a:pt x="0" y="163842"/>
                  </a:lnTo>
                  <a:lnTo>
                    <a:pt x="115443" y="163842"/>
                  </a:lnTo>
                  <a:lnTo>
                    <a:pt x="115443" y="133362"/>
                  </a:lnTo>
                  <a:close/>
                </a:path>
                <a:path w="165100" h="164465">
                  <a:moveTo>
                    <a:pt x="164973" y="45046"/>
                  </a:moveTo>
                  <a:lnTo>
                    <a:pt x="132511" y="45046"/>
                  </a:lnTo>
                  <a:lnTo>
                    <a:pt x="132511" y="163233"/>
                  </a:lnTo>
                  <a:lnTo>
                    <a:pt x="164973" y="163233"/>
                  </a:lnTo>
                  <a:lnTo>
                    <a:pt x="164973" y="45046"/>
                  </a:lnTo>
                  <a:close/>
                </a:path>
                <a:path w="165100" h="164465">
                  <a:moveTo>
                    <a:pt x="164985" y="0"/>
                  </a:moveTo>
                  <a:lnTo>
                    <a:pt x="132524" y="0"/>
                  </a:lnTo>
                  <a:lnTo>
                    <a:pt x="132524" y="26746"/>
                  </a:lnTo>
                  <a:lnTo>
                    <a:pt x="164985" y="26746"/>
                  </a:lnTo>
                  <a:lnTo>
                    <a:pt x="164985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311652" y="510886"/>
              <a:ext cx="122313" cy="12435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455340" y="510887"/>
              <a:ext cx="110883" cy="121386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586307" y="510889"/>
              <a:ext cx="109499" cy="124358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8781755" y="469049"/>
            <a:ext cx="711200" cy="166370"/>
            <a:chOff x="8781755" y="469049"/>
            <a:chExt cx="711200" cy="166370"/>
          </a:xfrm>
        </p:grpSpPr>
        <p:pic>
          <p:nvPicPr>
            <p:cNvPr id="48" name="object 4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781755" y="469055"/>
              <a:ext cx="175793" cy="163220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8987053" y="469048"/>
              <a:ext cx="92075" cy="163830"/>
            </a:xfrm>
            <a:custGeom>
              <a:avLst/>
              <a:gdLst/>
              <a:ahLst/>
              <a:cxnLst/>
              <a:rect l="l" t="t" r="r" b="b"/>
              <a:pathLst>
                <a:path w="92075" h="163829">
                  <a:moveTo>
                    <a:pt x="32473" y="45046"/>
                  </a:moveTo>
                  <a:lnTo>
                    <a:pt x="0" y="45046"/>
                  </a:lnTo>
                  <a:lnTo>
                    <a:pt x="0" y="163233"/>
                  </a:lnTo>
                  <a:lnTo>
                    <a:pt x="32473" y="163233"/>
                  </a:lnTo>
                  <a:lnTo>
                    <a:pt x="32473" y="45046"/>
                  </a:lnTo>
                  <a:close/>
                </a:path>
                <a:path w="92075" h="163829">
                  <a:moveTo>
                    <a:pt x="32473" y="0"/>
                  </a:moveTo>
                  <a:lnTo>
                    <a:pt x="12" y="0"/>
                  </a:lnTo>
                  <a:lnTo>
                    <a:pt x="12" y="26746"/>
                  </a:lnTo>
                  <a:lnTo>
                    <a:pt x="32473" y="26746"/>
                  </a:lnTo>
                  <a:lnTo>
                    <a:pt x="32473" y="0"/>
                  </a:lnTo>
                  <a:close/>
                </a:path>
                <a:path w="92075" h="163829">
                  <a:moveTo>
                    <a:pt x="91935" y="12"/>
                  </a:moveTo>
                  <a:lnTo>
                    <a:pt x="59461" y="12"/>
                  </a:lnTo>
                  <a:lnTo>
                    <a:pt x="59461" y="163233"/>
                  </a:lnTo>
                  <a:lnTo>
                    <a:pt x="91935" y="163233"/>
                  </a:lnTo>
                  <a:lnTo>
                    <a:pt x="91935" y="12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9100729" y="510886"/>
              <a:ext cx="115214" cy="124358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9238325" y="510887"/>
              <a:ext cx="110883" cy="121386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9370328" y="510886"/>
              <a:ext cx="122313" cy="124358"/>
            </a:xfrm>
            <a:prstGeom prst="rect">
              <a:avLst/>
            </a:prstGeom>
          </p:spPr>
        </p:pic>
      </p:grpSp>
      <p:grpSp>
        <p:nvGrpSpPr>
          <p:cNvPr id="53" name="object 53"/>
          <p:cNvGrpSpPr/>
          <p:nvPr/>
        </p:nvGrpSpPr>
        <p:grpSpPr>
          <a:xfrm>
            <a:off x="9573534" y="465625"/>
            <a:ext cx="447040" cy="170180"/>
            <a:chOff x="9573534" y="465625"/>
            <a:chExt cx="447040" cy="170180"/>
          </a:xfrm>
        </p:grpSpPr>
        <p:pic>
          <p:nvPicPr>
            <p:cNvPr id="54" name="object 5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9573534" y="465625"/>
              <a:ext cx="144945" cy="169849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9738512" y="465626"/>
              <a:ext cx="282031" cy="16984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10102150" y="469049"/>
            <a:ext cx="1312545" cy="207010"/>
            <a:chOff x="10102150" y="469049"/>
            <a:chExt cx="1312545" cy="207010"/>
          </a:xfrm>
        </p:grpSpPr>
        <p:pic>
          <p:nvPicPr>
            <p:cNvPr id="57" name="object 5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0102150" y="469055"/>
              <a:ext cx="156133" cy="163220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0281773" y="478883"/>
              <a:ext cx="360619" cy="156589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0663453" y="510886"/>
              <a:ext cx="236424" cy="164820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0921263" y="469061"/>
              <a:ext cx="14604" cy="163830"/>
            </a:xfrm>
            <a:custGeom>
              <a:avLst/>
              <a:gdLst/>
              <a:ahLst/>
              <a:cxnLst/>
              <a:rect l="l" t="t" r="r" b="b"/>
              <a:pathLst>
                <a:path w="14604" h="163829">
                  <a:moveTo>
                    <a:pt x="14414" y="0"/>
                  </a:moveTo>
                  <a:lnTo>
                    <a:pt x="0" y="0"/>
                  </a:lnTo>
                  <a:lnTo>
                    <a:pt x="0" y="163220"/>
                  </a:lnTo>
                  <a:lnTo>
                    <a:pt x="14414" y="16322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962576" y="469049"/>
              <a:ext cx="322719" cy="166425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1305280" y="510887"/>
              <a:ext cx="109258" cy="124587"/>
            </a:xfrm>
            <a:prstGeom prst="rect">
              <a:avLst/>
            </a:prstGeom>
          </p:spPr>
        </p:pic>
      </p:grpSp>
      <p:sp>
        <p:nvSpPr>
          <p:cNvPr id="63" name="object 63"/>
          <p:cNvSpPr/>
          <p:nvPr/>
        </p:nvSpPr>
        <p:spPr>
          <a:xfrm>
            <a:off x="3261245" y="6677342"/>
            <a:ext cx="8932545" cy="180975"/>
          </a:xfrm>
          <a:custGeom>
            <a:avLst/>
            <a:gdLst/>
            <a:ahLst/>
            <a:cxnLst/>
            <a:rect l="l" t="t" r="r" b="b"/>
            <a:pathLst>
              <a:path w="8932545" h="180975">
                <a:moveTo>
                  <a:pt x="0" y="180657"/>
                </a:moveTo>
                <a:lnTo>
                  <a:pt x="8931948" y="180657"/>
                </a:lnTo>
                <a:lnTo>
                  <a:pt x="8931948" y="0"/>
                </a:lnTo>
                <a:lnTo>
                  <a:pt x="0" y="0"/>
                </a:lnTo>
                <a:lnTo>
                  <a:pt x="0" y="180657"/>
                </a:lnTo>
                <a:close/>
              </a:path>
            </a:pathLst>
          </a:custGeom>
          <a:solidFill>
            <a:srgbClr val="004C9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4" name="object 64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280650" y="6124699"/>
            <a:ext cx="559015" cy="528320"/>
          </a:xfrm>
          <a:prstGeom prst="rect">
            <a:avLst/>
          </a:prstGeom>
        </p:spPr>
      </p:pic>
      <p:pic>
        <p:nvPicPr>
          <p:cNvPr id="65" name="object 65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969647" y="6278511"/>
            <a:ext cx="505684" cy="181585"/>
          </a:xfrm>
          <a:prstGeom prst="rect">
            <a:avLst/>
          </a:prstGeom>
        </p:spPr>
      </p:pic>
      <p:grpSp>
        <p:nvGrpSpPr>
          <p:cNvPr id="66" name="object 66"/>
          <p:cNvGrpSpPr/>
          <p:nvPr/>
        </p:nvGrpSpPr>
        <p:grpSpPr>
          <a:xfrm>
            <a:off x="1540065" y="6278283"/>
            <a:ext cx="1297940" cy="182245"/>
            <a:chOff x="1540065" y="6278283"/>
            <a:chExt cx="1297940" cy="182245"/>
          </a:xfrm>
        </p:grpSpPr>
        <p:sp>
          <p:nvSpPr>
            <p:cNvPr id="67" name="object 67"/>
            <p:cNvSpPr/>
            <p:nvPr/>
          </p:nvSpPr>
          <p:spPr>
            <a:xfrm>
              <a:off x="1540065" y="6278511"/>
              <a:ext cx="991235" cy="181610"/>
            </a:xfrm>
            <a:custGeom>
              <a:avLst/>
              <a:gdLst/>
              <a:ahLst/>
              <a:cxnLst/>
              <a:rect l="l" t="t" r="r" b="b"/>
              <a:pathLst>
                <a:path w="991235" h="181610">
                  <a:moveTo>
                    <a:pt x="38785" y="13677"/>
                  </a:moveTo>
                  <a:lnTo>
                    <a:pt x="0" y="13677"/>
                  </a:lnTo>
                  <a:lnTo>
                    <a:pt x="0" y="178854"/>
                  </a:lnTo>
                  <a:lnTo>
                    <a:pt x="38785" y="178854"/>
                  </a:lnTo>
                  <a:lnTo>
                    <a:pt x="38785" y="13677"/>
                  </a:lnTo>
                  <a:close/>
                </a:path>
                <a:path w="991235" h="181610">
                  <a:moveTo>
                    <a:pt x="168160" y="94678"/>
                  </a:moveTo>
                  <a:lnTo>
                    <a:pt x="164922" y="76936"/>
                  </a:lnTo>
                  <a:lnTo>
                    <a:pt x="154901" y="63919"/>
                  </a:lnTo>
                  <a:lnTo>
                    <a:pt x="137655" y="55892"/>
                  </a:lnTo>
                  <a:lnTo>
                    <a:pt x="112725" y="53162"/>
                  </a:lnTo>
                  <a:lnTo>
                    <a:pt x="97586" y="53822"/>
                  </a:lnTo>
                  <a:lnTo>
                    <a:pt x="84150" y="55638"/>
                  </a:lnTo>
                  <a:lnTo>
                    <a:pt x="72174" y="58458"/>
                  </a:lnTo>
                  <a:lnTo>
                    <a:pt x="61391" y="62052"/>
                  </a:lnTo>
                  <a:lnTo>
                    <a:pt x="61391" y="178854"/>
                  </a:lnTo>
                  <a:lnTo>
                    <a:pt x="99034" y="178854"/>
                  </a:lnTo>
                  <a:lnTo>
                    <a:pt x="99034" y="85090"/>
                  </a:lnTo>
                  <a:lnTo>
                    <a:pt x="102222" y="83718"/>
                  </a:lnTo>
                  <a:lnTo>
                    <a:pt x="107937" y="82575"/>
                  </a:lnTo>
                  <a:lnTo>
                    <a:pt x="124358" y="82575"/>
                  </a:lnTo>
                  <a:lnTo>
                    <a:pt x="130517" y="88734"/>
                  </a:lnTo>
                  <a:lnTo>
                    <a:pt x="130517" y="178854"/>
                  </a:lnTo>
                  <a:lnTo>
                    <a:pt x="168160" y="178854"/>
                  </a:lnTo>
                  <a:lnTo>
                    <a:pt x="168160" y="94678"/>
                  </a:lnTo>
                  <a:close/>
                </a:path>
                <a:path w="991235" h="181610">
                  <a:moveTo>
                    <a:pt x="255816" y="55892"/>
                  </a:moveTo>
                  <a:lnTo>
                    <a:pt x="234378" y="55892"/>
                  </a:lnTo>
                  <a:lnTo>
                    <a:pt x="234378" y="19405"/>
                  </a:lnTo>
                  <a:lnTo>
                    <a:pt x="197637" y="29654"/>
                  </a:lnTo>
                  <a:lnTo>
                    <a:pt x="197637" y="55892"/>
                  </a:lnTo>
                  <a:lnTo>
                    <a:pt x="183045" y="55892"/>
                  </a:lnTo>
                  <a:lnTo>
                    <a:pt x="183045" y="83947"/>
                  </a:lnTo>
                  <a:lnTo>
                    <a:pt x="197637" y="83947"/>
                  </a:lnTo>
                  <a:lnTo>
                    <a:pt x="197637" y="139382"/>
                  </a:lnTo>
                  <a:lnTo>
                    <a:pt x="199707" y="157518"/>
                  </a:lnTo>
                  <a:lnTo>
                    <a:pt x="206197" y="170497"/>
                  </a:lnTo>
                  <a:lnTo>
                    <a:pt x="217474" y="178308"/>
                  </a:lnTo>
                  <a:lnTo>
                    <a:pt x="233921" y="180911"/>
                  </a:lnTo>
                  <a:lnTo>
                    <a:pt x="242811" y="180911"/>
                  </a:lnTo>
                  <a:lnTo>
                    <a:pt x="251714" y="178854"/>
                  </a:lnTo>
                  <a:lnTo>
                    <a:pt x="255816" y="176809"/>
                  </a:lnTo>
                  <a:lnTo>
                    <a:pt x="255816" y="145783"/>
                  </a:lnTo>
                  <a:lnTo>
                    <a:pt x="253542" y="146913"/>
                  </a:lnTo>
                  <a:lnTo>
                    <a:pt x="249885" y="147828"/>
                  </a:lnTo>
                  <a:lnTo>
                    <a:pt x="239395" y="147828"/>
                  </a:lnTo>
                  <a:lnTo>
                    <a:pt x="234378" y="145084"/>
                  </a:lnTo>
                  <a:lnTo>
                    <a:pt x="234378" y="83947"/>
                  </a:lnTo>
                  <a:lnTo>
                    <a:pt x="255816" y="83947"/>
                  </a:lnTo>
                  <a:lnTo>
                    <a:pt x="255816" y="55892"/>
                  </a:lnTo>
                  <a:close/>
                </a:path>
                <a:path w="991235" h="181610">
                  <a:moveTo>
                    <a:pt x="382143" y="110883"/>
                  </a:moveTo>
                  <a:lnTo>
                    <a:pt x="368084" y="69354"/>
                  </a:lnTo>
                  <a:lnTo>
                    <a:pt x="345871" y="56553"/>
                  </a:lnTo>
                  <a:lnTo>
                    <a:pt x="345871" y="103581"/>
                  </a:lnTo>
                  <a:lnTo>
                    <a:pt x="302514" y="109042"/>
                  </a:lnTo>
                  <a:lnTo>
                    <a:pt x="304457" y="95872"/>
                  </a:lnTo>
                  <a:lnTo>
                    <a:pt x="309511" y="86715"/>
                  </a:lnTo>
                  <a:lnTo>
                    <a:pt x="316992" y="81356"/>
                  </a:lnTo>
                  <a:lnTo>
                    <a:pt x="326250" y="79616"/>
                  </a:lnTo>
                  <a:lnTo>
                    <a:pt x="334416" y="81178"/>
                  </a:lnTo>
                  <a:lnTo>
                    <a:pt x="340601" y="85775"/>
                  </a:lnTo>
                  <a:lnTo>
                    <a:pt x="344512" y="93281"/>
                  </a:lnTo>
                  <a:lnTo>
                    <a:pt x="345871" y="103581"/>
                  </a:lnTo>
                  <a:lnTo>
                    <a:pt x="345871" y="56553"/>
                  </a:lnTo>
                  <a:lnTo>
                    <a:pt x="302374" y="57886"/>
                  </a:lnTo>
                  <a:lnTo>
                    <a:pt x="272300" y="91351"/>
                  </a:lnTo>
                  <a:lnTo>
                    <a:pt x="268300" y="117246"/>
                  </a:lnTo>
                  <a:lnTo>
                    <a:pt x="272249" y="142697"/>
                  </a:lnTo>
                  <a:lnTo>
                    <a:pt x="284137" y="163106"/>
                  </a:lnTo>
                  <a:lnTo>
                    <a:pt x="304012" y="176669"/>
                  </a:lnTo>
                  <a:lnTo>
                    <a:pt x="331952" y="181597"/>
                  </a:lnTo>
                  <a:lnTo>
                    <a:pt x="345694" y="180936"/>
                  </a:lnTo>
                  <a:lnTo>
                    <a:pt x="358762" y="179108"/>
                  </a:lnTo>
                  <a:lnTo>
                    <a:pt x="370446" y="176301"/>
                  </a:lnTo>
                  <a:lnTo>
                    <a:pt x="380085" y="172694"/>
                  </a:lnTo>
                  <a:lnTo>
                    <a:pt x="372440" y="152400"/>
                  </a:lnTo>
                  <a:lnTo>
                    <a:pt x="369595" y="144868"/>
                  </a:lnTo>
                  <a:lnTo>
                    <a:pt x="362064" y="147967"/>
                  </a:lnTo>
                  <a:lnTo>
                    <a:pt x="353453" y="150342"/>
                  </a:lnTo>
                  <a:lnTo>
                    <a:pt x="344246" y="151853"/>
                  </a:lnTo>
                  <a:lnTo>
                    <a:pt x="334911" y="152400"/>
                  </a:lnTo>
                  <a:lnTo>
                    <a:pt x="324218" y="151155"/>
                  </a:lnTo>
                  <a:lnTo>
                    <a:pt x="315353" y="147408"/>
                  </a:lnTo>
                  <a:lnTo>
                    <a:pt x="308800" y="141135"/>
                  </a:lnTo>
                  <a:lnTo>
                    <a:pt x="305028" y="132321"/>
                  </a:lnTo>
                  <a:lnTo>
                    <a:pt x="381685" y="122275"/>
                  </a:lnTo>
                  <a:lnTo>
                    <a:pt x="382143" y="118402"/>
                  </a:lnTo>
                  <a:lnTo>
                    <a:pt x="382143" y="110883"/>
                  </a:lnTo>
                  <a:close/>
                </a:path>
                <a:path w="991235" h="181610">
                  <a:moveTo>
                    <a:pt x="470484" y="54508"/>
                  </a:moveTo>
                  <a:lnTo>
                    <a:pt x="459994" y="53162"/>
                  </a:lnTo>
                  <a:lnTo>
                    <a:pt x="452691" y="53162"/>
                  </a:lnTo>
                  <a:lnTo>
                    <a:pt x="437134" y="53822"/>
                  </a:lnTo>
                  <a:lnTo>
                    <a:pt x="423011" y="55651"/>
                  </a:lnTo>
                  <a:lnTo>
                    <a:pt x="410375" y="58458"/>
                  </a:lnTo>
                  <a:lnTo>
                    <a:pt x="399313" y="62052"/>
                  </a:lnTo>
                  <a:lnTo>
                    <a:pt x="399313" y="178854"/>
                  </a:lnTo>
                  <a:lnTo>
                    <a:pt x="436956" y="178854"/>
                  </a:lnTo>
                  <a:lnTo>
                    <a:pt x="436956" y="84861"/>
                  </a:lnTo>
                  <a:lnTo>
                    <a:pt x="440372" y="83477"/>
                  </a:lnTo>
                  <a:lnTo>
                    <a:pt x="444931" y="82804"/>
                  </a:lnTo>
                  <a:lnTo>
                    <a:pt x="454748" y="82804"/>
                  </a:lnTo>
                  <a:lnTo>
                    <a:pt x="459994" y="83705"/>
                  </a:lnTo>
                  <a:lnTo>
                    <a:pt x="463638" y="85090"/>
                  </a:lnTo>
                  <a:lnTo>
                    <a:pt x="470484" y="54508"/>
                  </a:lnTo>
                  <a:close/>
                </a:path>
                <a:path w="991235" h="181610">
                  <a:moveTo>
                    <a:pt x="590727" y="94678"/>
                  </a:moveTo>
                  <a:lnTo>
                    <a:pt x="587489" y="76936"/>
                  </a:lnTo>
                  <a:lnTo>
                    <a:pt x="577469" y="63919"/>
                  </a:lnTo>
                  <a:lnTo>
                    <a:pt x="560222" y="55892"/>
                  </a:lnTo>
                  <a:lnTo>
                    <a:pt x="535292" y="53162"/>
                  </a:lnTo>
                  <a:lnTo>
                    <a:pt x="520153" y="53822"/>
                  </a:lnTo>
                  <a:lnTo>
                    <a:pt x="506717" y="55638"/>
                  </a:lnTo>
                  <a:lnTo>
                    <a:pt x="494741" y="58458"/>
                  </a:lnTo>
                  <a:lnTo>
                    <a:pt x="483958" y="62052"/>
                  </a:lnTo>
                  <a:lnTo>
                    <a:pt x="483958" y="178854"/>
                  </a:lnTo>
                  <a:lnTo>
                    <a:pt x="521601" y="178854"/>
                  </a:lnTo>
                  <a:lnTo>
                    <a:pt x="521601" y="85090"/>
                  </a:lnTo>
                  <a:lnTo>
                    <a:pt x="524789" y="83718"/>
                  </a:lnTo>
                  <a:lnTo>
                    <a:pt x="530504" y="82575"/>
                  </a:lnTo>
                  <a:lnTo>
                    <a:pt x="546925" y="82575"/>
                  </a:lnTo>
                  <a:lnTo>
                    <a:pt x="553085" y="88734"/>
                  </a:lnTo>
                  <a:lnTo>
                    <a:pt x="553085" y="178854"/>
                  </a:lnTo>
                  <a:lnTo>
                    <a:pt x="590727" y="178854"/>
                  </a:lnTo>
                  <a:lnTo>
                    <a:pt x="590727" y="94678"/>
                  </a:lnTo>
                  <a:close/>
                </a:path>
                <a:path w="991235" h="181610">
                  <a:moveTo>
                    <a:pt x="712381" y="98564"/>
                  </a:moveTo>
                  <a:lnTo>
                    <a:pt x="709498" y="79616"/>
                  </a:lnTo>
                  <a:lnTo>
                    <a:pt x="709218" y="77698"/>
                  </a:lnTo>
                  <a:lnTo>
                    <a:pt x="699744" y="63627"/>
                  </a:lnTo>
                  <a:lnTo>
                    <a:pt x="683983" y="55676"/>
                  </a:lnTo>
                  <a:lnTo>
                    <a:pt x="661962" y="53174"/>
                  </a:lnTo>
                  <a:lnTo>
                    <a:pt x="647827" y="53949"/>
                  </a:lnTo>
                  <a:lnTo>
                    <a:pt x="634580" y="55981"/>
                  </a:lnTo>
                  <a:lnTo>
                    <a:pt x="622884" y="58839"/>
                  </a:lnTo>
                  <a:lnTo>
                    <a:pt x="613371" y="62052"/>
                  </a:lnTo>
                  <a:lnTo>
                    <a:pt x="622503" y="87147"/>
                  </a:lnTo>
                  <a:lnTo>
                    <a:pt x="630034" y="84429"/>
                  </a:lnTo>
                  <a:lnTo>
                    <a:pt x="638835" y="82003"/>
                  </a:lnTo>
                  <a:lnTo>
                    <a:pt x="648195" y="80276"/>
                  </a:lnTo>
                  <a:lnTo>
                    <a:pt x="657402" y="79616"/>
                  </a:lnTo>
                  <a:lnTo>
                    <a:pt x="670179" y="79616"/>
                  </a:lnTo>
                  <a:lnTo>
                    <a:pt x="677024" y="84175"/>
                  </a:lnTo>
                  <a:lnTo>
                    <a:pt x="677024" y="98793"/>
                  </a:lnTo>
                  <a:lnTo>
                    <a:pt x="677024" y="122275"/>
                  </a:lnTo>
                  <a:lnTo>
                    <a:pt x="677024" y="153758"/>
                  </a:lnTo>
                  <a:lnTo>
                    <a:pt x="674509" y="154673"/>
                  </a:lnTo>
                  <a:lnTo>
                    <a:pt x="668578" y="155587"/>
                  </a:lnTo>
                  <a:lnTo>
                    <a:pt x="663333" y="155587"/>
                  </a:lnTo>
                  <a:lnTo>
                    <a:pt x="654227" y="154571"/>
                  </a:lnTo>
                  <a:lnTo>
                    <a:pt x="647331" y="151587"/>
                  </a:lnTo>
                  <a:lnTo>
                    <a:pt x="642962" y="146735"/>
                  </a:lnTo>
                  <a:lnTo>
                    <a:pt x="641438" y="140081"/>
                  </a:lnTo>
                  <a:lnTo>
                    <a:pt x="644144" y="131254"/>
                  </a:lnTo>
                  <a:lnTo>
                    <a:pt x="651611" y="126034"/>
                  </a:lnTo>
                  <a:lnTo>
                    <a:pt x="662889" y="123380"/>
                  </a:lnTo>
                  <a:lnTo>
                    <a:pt x="677024" y="122275"/>
                  </a:lnTo>
                  <a:lnTo>
                    <a:pt x="677024" y="98793"/>
                  </a:lnTo>
                  <a:lnTo>
                    <a:pt x="650316" y="101663"/>
                  </a:lnTo>
                  <a:lnTo>
                    <a:pt x="627824" y="108419"/>
                  </a:lnTo>
                  <a:lnTo>
                    <a:pt x="612305" y="120916"/>
                  </a:lnTo>
                  <a:lnTo>
                    <a:pt x="606526" y="140982"/>
                  </a:lnTo>
                  <a:lnTo>
                    <a:pt x="610120" y="158394"/>
                  </a:lnTo>
                  <a:lnTo>
                    <a:pt x="620953" y="171119"/>
                  </a:lnTo>
                  <a:lnTo>
                    <a:pt x="639051" y="178930"/>
                  </a:lnTo>
                  <a:lnTo>
                    <a:pt x="664476" y="181597"/>
                  </a:lnTo>
                  <a:lnTo>
                    <a:pt x="678916" y="180873"/>
                  </a:lnTo>
                  <a:lnTo>
                    <a:pt x="692302" y="178930"/>
                  </a:lnTo>
                  <a:lnTo>
                    <a:pt x="703707" y="176110"/>
                  </a:lnTo>
                  <a:lnTo>
                    <a:pt x="712381" y="172694"/>
                  </a:lnTo>
                  <a:lnTo>
                    <a:pt x="712381" y="155587"/>
                  </a:lnTo>
                  <a:lnTo>
                    <a:pt x="712381" y="122275"/>
                  </a:lnTo>
                  <a:lnTo>
                    <a:pt x="712381" y="98564"/>
                  </a:lnTo>
                  <a:close/>
                </a:path>
                <a:path w="991235" h="181610">
                  <a:moveTo>
                    <a:pt x="800023" y="55892"/>
                  </a:moveTo>
                  <a:lnTo>
                    <a:pt x="778586" y="55892"/>
                  </a:lnTo>
                  <a:lnTo>
                    <a:pt x="778586" y="19405"/>
                  </a:lnTo>
                  <a:lnTo>
                    <a:pt x="741845" y="29654"/>
                  </a:lnTo>
                  <a:lnTo>
                    <a:pt x="741845" y="55892"/>
                  </a:lnTo>
                  <a:lnTo>
                    <a:pt x="727252" y="55892"/>
                  </a:lnTo>
                  <a:lnTo>
                    <a:pt x="727252" y="83947"/>
                  </a:lnTo>
                  <a:lnTo>
                    <a:pt x="741845" y="83947"/>
                  </a:lnTo>
                  <a:lnTo>
                    <a:pt x="741845" y="139382"/>
                  </a:lnTo>
                  <a:lnTo>
                    <a:pt x="743927" y="157518"/>
                  </a:lnTo>
                  <a:lnTo>
                    <a:pt x="750404" y="170497"/>
                  </a:lnTo>
                  <a:lnTo>
                    <a:pt x="761682" y="178308"/>
                  </a:lnTo>
                  <a:lnTo>
                    <a:pt x="778129" y="180911"/>
                  </a:lnTo>
                  <a:lnTo>
                    <a:pt x="787019" y="180911"/>
                  </a:lnTo>
                  <a:lnTo>
                    <a:pt x="795921" y="178854"/>
                  </a:lnTo>
                  <a:lnTo>
                    <a:pt x="800023" y="176809"/>
                  </a:lnTo>
                  <a:lnTo>
                    <a:pt x="800023" y="145783"/>
                  </a:lnTo>
                  <a:lnTo>
                    <a:pt x="797750" y="146913"/>
                  </a:lnTo>
                  <a:lnTo>
                    <a:pt x="794092" y="147828"/>
                  </a:lnTo>
                  <a:lnTo>
                    <a:pt x="783602" y="147828"/>
                  </a:lnTo>
                  <a:lnTo>
                    <a:pt x="778586" y="145084"/>
                  </a:lnTo>
                  <a:lnTo>
                    <a:pt x="778586" y="83947"/>
                  </a:lnTo>
                  <a:lnTo>
                    <a:pt x="800023" y="83947"/>
                  </a:lnTo>
                  <a:lnTo>
                    <a:pt x="800023" y="55892"/>
                  </a:lnTo>
                  <a:close/>
                </a:path>
                <a:path w="991235" h="181610">
                  <a:moveTo>
                    <a:pt x="857224" y="55892"/>
                  </a:moveTo>
                  <a:lnTo>
                    <a:pt x="819581" y="55892"/>
                  </a:lnTo>
                  <a:lnTo>
                    <a:pt x="819581" y="178854"/>
                  </a:lnTo>
                  <a:lnTo>
                    <a:pt x="857224" y="178854"/>
                  </a:lnTo>
                  <a:lnTo>
                    <a:pt x="857224" y="55892"/>
                  </a:lnTo>
                  <a:close/>
                </a:path>
                <a:path w="991235" h="181610">
                  <a:moveTo>
                    <a:pt x="859269" y="19621"/>
                  </a:moveTo>
                  <a:lnTo>
                    <a:pt x="857592" y="12039"/>
                  </a:lnTo>
                  <a:lnTo>
                    <a:pt x="853046" y="5791"/>
                  </a:lnTo>
                  <a:lnTo>
                    <a:pt x="846366" y="1562"/>
                  </a:lnTo>
                  <a:lnTo>
                    <a:pt x="838288" y="0"/>
                  </a:lnTo>
                  <a:lnTo>
                    <a:pt x="830224" y="1562"/>
                  </a:lnTo>
                  <a:lnTo>
                    <a:pt x="823620" y="5791"/>
                  </a:lnTo>
                  <a:lnTo>
                    <a:pt x="819162" y="12039"/>
                  </a:lnTo>
                  <a:lnTo>
                    <a:pt x="817524" y="19621"/>
                  </a:lnTo>
                  <a:lnTo>
                    <a:pt x="819162" y="27178"/>
                  </a:lnTo>
                  <a:lnTo>
                    <a:pt x="823620" y="33337"/>
                  </a:lnTo>
                  <a:lnTo>
                    <a:pt x="830224" y="37490"/>
                  </a:lnTo>
                  <a:lnTo>
                    <a:pt x="838288" y="39001"/>
                  </a:lnTo>
                  <a:lnTo>
                    <a:pt x="846366" y="37490"/>
                  </a:lnTo>
                  <a:lnTo>
                    <a:pt x="853046" y="33337"/>
                  </a:lnTo>
                  <a:lnTo>
                    <a:pt x="857592" y="27178"/>
                  </a:lnTo>
                  <a:lnTo>
                    <a:pt x="859269" y="19621"/>
                  </a:lnTo>
                  <a:close/>
                </a:path>
                <a:path w="991235" h="181610">
                  <a:moveTo>
                    <a:pt x="991019" y="117246"/>
                  </a:moveTo>
                  <a:lnTo>
                    <a:pt x="987158" y="91744"/>
                  </a:lnTo>
                  <a:lnTo>
                    <a:pt x="981976" y="82372"/>
                  </a:lnTo>
                  <a:lnTo>
                    <a:pt x="975931" y="71437"/>
                  </a:lnTo>
                  <a:lnTo>
                    <a:pt x="957821" y="58013"/>
                  </a:lnTo>
                  <a:lnTo>
                    <a:pt x="953389" y="57150"/>
                  </a:lnTo>
                  <a:lnTo>
                    <a:pt x="953389" y="116814"/>
                  </a:lnTo>
                  <a:lnTo>
                    <a:pt x="952106" y="131749"/>
                  </a:lnTo>
                  <a:lnTo>
                    <a:pt x="948309" y="142608"/>
                  </a:lnTo>
                  <a:lnTo>
                    <a:pt x="942022" y="149237"/>
                  </a:lnTo>
                  <a:lnTo>
                    <a:pt x="933310" y="151485"/>
                  </a:lnTo>
                  <a:lnTo>
                    <a:pt x="924585" y="149237"/>
                  </a:lnTo>
                  <a:lnTo>
                    <a:pt x="918298" y="142608"/>
                  </a:lnTo>
                  <a:lnTo>
                    <a:pt x="914501" y="131749"/>
                  </a:lnTo>
                  <a:lnTo>
                    <a:pt x="913231" y="116814"/>
                  </a:lnTo>
                  <a:lnTo>
                    <a:pt x="914501" y="101904"/>
                  </a:lnTo>
                  <a:lnTo>
                    <a:pt x="918298" y="91122"/>
                  </a:lnTo>
                  <a:lnTo>
                    <a:pt x="924585" y="84569"/>
                  </a:lnTo>
                  <a:lnTo>
                    <a:pt x="933310" y="82372"/>
                  </a:lnTo>
                  <a:lnTo>
                    <a:pt x="942022" y="84569"/>
                  </a:lnTo>
                  <a:lnTo>
                    <a:pt x="948309" y="91122"/>
                  </a:lnTo>
                  <a:lnTo>
                    <a:pt x="952106" y="101904"/>
                  </a:lnTo>
                  <a:lnTo>
                    <a:pt x="953389" y="116814"/>
                  </a:lnTo>
                  <a:lnTo>
                    <a:pt x="953389" y="57150"/>
                  </a:lnTo>
                  <a:lnTo>
                    <a:pt x="908786" y="58013"/>
                  </a:lnTo>
                  <a:lnTo>
                    <a:pt x="879436" y="91744"/>
                  </a:lnTo>
                  <a:lnTo>
                    <a:pt x="875588" y="117246"/>
                  </a:lnTo>
                  <a:lnTo>
                    <a:pt x="879436" y="142798"/>
                  </a:lnTo>
                  <a:lnTo>
                    <a:pt x="890676" y="163195"/>
                  </a:lnTo>
                  <a:lnTo>
                    <a:pt x="908786" y="176707"/>
                  </a:lnTo>
                  <a:lnTo>
                    <a:pt x="933310" y="181597"/>
                  </a:lnTo>
                  <a:lnTo>
                    <a:pt x="957821" y="176707"/>
                  </a:lnTo>
                  <a:lnTo>
                    <a:pt x="975931" y="163195"/>
                  </a:lnTo>
                  <a:lnTo>
                    <a:pt x="982383" y="151485"/>
                  </a:lnTo>
                  <a:lnTo>
                    <a:pt x="987158" y="142798"/>
                  </a:lnTo>
                  <a:lnTo>
                    <a:pt x="991019" y="117246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8" name="object 68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550214" y="6331671"/>
              <a:ext cx="228410" cy="128427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2800134" y="6278283"/>
              <a:ext cx="38100" cy="179705"/>
            </a:xfrm>
            <a:custGeom>
              <a:avLst/>
              <a:gdLst/>
              <a:ahLst/>
              <a:cxnLst/>
              <a:rect l="l" t="t" r="r" b="b"/>
              <a:pathLst>
                <a:path w="38100" h="179704">
                  <a:moveTo>
                    <a:pt x="37642" y="0"/>
                  </a:moveTo>
                  <a:lnTo>
                    <a:pt x="0" y="0"/>
                  </a:lnTo>
                  <a:lnTo>
                    <a:pt x="0" y="179082"/>
                  </a:lnTo>
                  <a:lnTo>
                    <a:pt x="37642" y="179082"/>
                  </a:lnTo>
                  <a:lnTo>
                    <a:pt x="37642" y="0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73556"/>
            <a:ext cx="12193270" cy="5542280"/>
            <a:chOff x="0" y="673556"/>
            <a:chExt cx="12193270" cy="55422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73556"/>
              <a:ext cx="12193194" cy="554203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0841" y="2112050"/>
              <a:ext cx="2279789" cy="311371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15049" y="2110536"/>
              <a:ext cx="2260879" cy="3116762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10138317" y="6264744"/>
            <a:ext cx="840105" cy="166370"/>
            <a:chOff x="10138317" y="6264744"/>
            <a:chExt cx="840105" cy="166370"/>
          </a:xfrm>
        </p:grpSpPr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138317" y="6264752"/>
              <a:ext cx="134416" cy="16320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298037" y="6264744"/>
              <a:ext cx="19685" cy="163830"/>
            </a:xfrm>
            <a:custGeom>
              <a:avLst/>
              <a:gdLst/>
              <a:ahLst/>
              <a:cxnLst/>
              <a:rect l="l" t="t" r="r" b="b"/>
              <a:pathLst>
                <a:path w="19684" h="163829">
                  <a:moveTo>
                    <a:pt x="19418" y="45046"/>
                  </a:moveTo>
                  <a:lnTo>
                    <a:pt x="0" y="45046"/>
                  </a:lnTo>
                  <a:lnTo>
                    <a:pt x="0" y="163220"/>
                  </a:lnTo>
                  <a:lnTo>
                    <a:pt x="19418" y="163220"/>
                  </a:lnTo>
                  <a:lnTo>
                    <a:pt x="19418" y="45046"/>
                  </a:lnTo>
                  <a:close/>
                </a:path>
                <a:path w="19684" h="163829">
                  <a:moveTo>
                    <a:pt x="19418" y="0"/>
                  </a:moveTo>
                  <a:lnTo>
                    <a:pt x="0" y="0"/>
                  </a:lnTo>
                  <a:lnTo>
                    <a:pt x="0" y="23761"/>
                  </a:lnTo>
                  <a:lnTo>
                    <a:pt x="19418" y="23761"/>
                  </a:lnTo>
                  <a:lnTo>
                    <a:pt x="19418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39928" y="6274351"/>
              <a:ext cx="171578" cy="15612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530686" y="6274351"/>
              <a:ext cx="447564" cy="156137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11069928" y="6265888"/>
            <a:ext cx="339725" cy="165100"/>
            <a:chOff x="11069928" y="6265888"/>
            <a:chExt cx="339725" cy="165100"/>
          </a:xfrm>
        </p:grpSpPr>
        <p:sp>
          <p:nvSpPr>
            <p:cNvPr id="12" name="object 12"/>
            <p:cNvSpPr/>
            <p:nvPr/>
          </p:nvSpPr>
          <p:spPr>
            <a:xfrm>
              <a:off x="11069928" y="6265889"/>
              <a:ext cx="61594" cy="162560"/>
            </a:xfrm>
            <a:custGeom>
              <a:avLst/>
              <a:gdLst/>
              <a:ahLst/>
              <a:cxnLst/>
              <a:rect l="l" t="t" r="r" b="b"/>
              <a:pathLst>
                <a:path w="61595" h="162560">
                  <a:moveTo>
                    <a:pt x="61493" y="0"/>
                  </a:moveTo>
                  <a:lnTo>
                    <a:pt x="46634" y="0"/>
                  </a:lnTo>
                  <a:lnTo>
                    <a:pt x="45567" y="6096"/>
                  </a:lnTo>
                  <a:lnTo>
                    <a:pt x="43586" y="11125"/>
                  </a:lnTo>
                  <a:lnTo>
                    <a:pt x="5486" y="30403"/>
                  </a:lnTo>
                  <a:lnTo>
                    <a:pt x="0" y="30403"/>
                  </a:lnTo>
                  <a:lnTo>
                    <a:pt x="0" y="45948"/>
                  </a:lnTo>
                  <a:lnTo>
                    <a:pt x="42075" y="45948"/>
                  </a:lnTo>
                  <a:lnTo>
                    <a:pt x="42075" y="162077"/>
                  </a:lnTo>
                  <a:lnTo>
                    <a:pt x="61493" y="162077"/>
                  </a:lnTo>
                  <a:lnTo>
                    <a:pt x="61493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73495" y="6265890"/>
              <a:ext cx="107899" cy="16459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300618" y="6265888"/>
              <a:ext cx="108813" cy="164592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11500866" y="6264744"/>
            <a:ext cx="292735" cy="165735"/>
            <a:chOff x="11500866" y="6264744"/>
            <a:chExt cx="292735" cy="165735"/>
          </a:xfrm>
        </p:grpSpPr>
        <p:sp>
          <p:nvSpPr>
            <p:cNvPr id="16" name="object 16"/>
            <p:cNvSpPr/>
            <p:nvPr/>
          </p:nvSpPr>
          <p:spPr>
            <a:xfrm>
              <a:off x="11500866" y="6264744"/>
              <a:ext cx="22225" cy="163830"/>
            </a:xfrm>
            <a:custGeom>
              <a:avLst/>
              <a:gdLst/>
              <a:ahLst/>
              <a:cxnLst/>
              <a:rect l="l" t="t" r="r" b="b"/>
              <a:pathLst>
                <a:path w="22225" h="163829">
                  <a:moveTo>
                    <a:pt x="21729" y="0"/>
                  </a:moveTo>
                  <a:lnTo>
                    <a:pt x="0" y="0"/>
                  </a:lnTo>
                  <a:lnTo>
                    <a:pt x="0" y="163220"/>
                  </a:lnTo>
                  <a:lnTo>
                    <a:pt x="21729" y="163220"/>
                  </a:lnTo>
                  <a:lnTo>
                    <a:pt x="21729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554646" y="6264746"/>
              <a:ext cx="238668" cy="165735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0" y="0"/>
            <a:ext cx="12193270" cy="791210"/>
            <a:chOff x="0" y="0"/>
            <a:chExt cx="12193270" cy="791210"/>
          </a:xfrm>
        </p:grpSpPr>
        <p:sp>
          <p:nvSpPr>
            <p:cNvPr id="19" name="object 19"/>
            <p:cNvSpPr/>
            <p:nvPr/>
          </p:nvSpPr>
          <p:spPr>
            <a:xfrm>
              <a:off x="0" y="0"/>
              <a:ext cx="12193270" cy="791210"/>
            </a:xfrm>
            <a:custGeom>
              <a:avLst/>
              <a:gdLst/>
              <a:ahLst/>
              <a:cxnLst/>
              <a:rect l="l" t="t" r="r" b="b"/>
              <a:pathLst>
                <a:path w="12193270" h="791210">
                  <a:moveTo>
                    <a:pt x="12193193" y="0"/>
                  </a:moveTo>
                  <a:lnTo>
                    <a:pt x="0" y="0"/>
                  </a:lnTo>
                  <a:lnTo>
                    <a:pt x="0" y="791095"/>
                  </a:lnTo>
                  <a:lnTo>
                    <a:pt x="12193193" y="791095"/>
                  </a:lnTo>
                  <a:lnTo>
                    <a:pt x="12193193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0" y="0"/>
              <a:ext cx="9479280" cy="701040"/>
            </a:xfrm>
            <a:custGeom>
              <a:avLst/>
              <a:gdLst/>
              <a:ahLst/>
              <a:cxnLst/>
              <a:rect l="l" t="t" r="r" b="b"/>
              <a:pathLst>
                <a:path w="9479280" h="701040">
                  <a:moveTo>
                    <a:pt x="9478924" y="700900"/>
                  </a:moveTo>
                  <a:lnTo>
                    <a:pt x="0" y="700900"/>
                  </a:lnTo>
                  <a:lnTo>
                    <a:pt x="0" y="0"/>
                  </a:lnTo>
                  <a:lnTo>
                    <a:pt x="9478924" y="0"/>
                  </a:lnTo>
                  <a:lnTo>
                    <a:pt x="9478924" y="7009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902284" y="383844"/>
              <a:ext cx="285115" cy="327025"/>
            </a:xfrm>
            <a:custGeom>
              <a:avLst/>
              <a:gdLst/>
              <a:ahLst/>
              <a:cxnLst/>
              <a:rect l="l" t="t" r="r" b="b"/>
              <a:pathLst>
                <a:path w="285115" h="327025">
                  <a:moveTo>
                    <a:pt x="216065" y="289572"/>
                  </a:moveTo>
                  <a:lnTo>
                    <a:pt x="43395" y="289572"/>
                  </a:lnTo>
                  <a:lnTo>
                    <a:pt x="43395" y="12"/>
                  </a:lnTo>
                  <a:lnTo>
                    <a:pt x="0" y="12"/>
                  </a:lnTo>
                  <a:lnTo>
                    <a:pt x="0" y="289572"/>
                  </a:lnTo>
                  <a:lnTo>
                    <a:pt x="0" y="326402"/>
                  </a:lnTo>
                  <a:lnTo>
                    <a:pt x="216065" y="326402"/>
                  </a:lnTo>
                  <a:lnTo>
                    <a:pt x="216065" y="289572"/>
                  </a:lnTo>
                  <a:close/>
                </a:path>
                <a:path w="285115" h="327025">
                  <a:moveTo>
                    <a:pt x="285089" y="89992"/>
                  </a:moveTo>
                  <a:lnTo>
                    <a:pt x="246253" y="89992"/>
                  </a:lnTo>
                  <a:lnTo>
                    <a:pt x="246253" y="326161"/>
                  </a:lnTo>
                  <a:lnTo>
                    <a:pt x="285089" y="326161"/>
                  </a:lnTo>
                  <a:lnTo>
                    <a:pt x="285089" y="89992"/>
                  </a:lnTo>
                  <a:close/>
                </a:path>
                <a:path w="285115" h="327025">
                  <a:moveTo>
                    <a:pt x="285089" y="0"/>
                  </a:moveTo>
                  <a:lnTo>
                    <a:pt x="246253" y="0"/>
                  </a:lnTo>
                  <a:lnTo>
                    <a:pt x="246253" y="47510"/>
                  </a:lnTo>
                  <a:lnTo>
                    <a:pt x="285089" y="47510"/>
                  </a:lnTo>
                  <a:lnTo>
                    <a:pt x="285089" y="0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230895" y="468354"/>
              <a:ext cx="229311" cy="24667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502362" y="468349"/>
              <a:ext cx="195516" cy="24165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737938" y="468354"/>
              <a:ext cx="200532" cy="24667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8115706" y="383844"/>
              <a:ext cx="520700" cy="326390"/>
            </a:xfrm>
            <a:custGeom>
              <a:avLst/>
              <a:gdLst/>
              <a:ahLst/>
              <a:cxnLst/>
              <a:rect l="l" t="t" r="r" b="b"/>
              <a:pathLst>
                <a:path w="520700" h="326390">
                  <a:moveTo>
                    <a:pt x="324777" y="12"/>
                  </a:moveTo>
                  <a:lnTo>
                    <a:pt x="265404" y="12"/>
                  </a:lnTo>
                  <a:lnTo>
                    <a:pt x="162166" y="274091"/>
                  </a:lnTo>
                  <a:lnTo>
                    <a:pt x="59385" y="12"/>
                  </a:lnTo>
                  <a:lnTo>
                    <a:pt x="0" y="12"/>
                  </a:lnTo>
                  <a:lnTo>
                    <a:pt x="0" y="326161"/>
                  </a:lnTo>
                  <a:lnTo>
                    <a:pt x="41109" y="326161"/>
                  </a:lnTo>
                  <a:lnTo>
                    <a:pt x="41109" y="54825"/>
                  </a:lnTo>
                  <a:lnTo>
                    <a:pt x="42024" y="54825"/>
                  </a:lnTo>
                  <a:lnTo>
                    <a:pt x="143878" y="326161"/>
                  </a:lnTo>
                  <a:lnTo>
                    <a:pt x="180886" y="326161"/>
                  </a:lnTo>
                  <a:lnTo>
                    <a:pt x="282752" y="54825"/>
                  </a:lnTo>
                  <a:lnTo>
                    <a:pt x="283667" y="54825"/>
                  </a:lnTo>
                  <a:lnTo>
                    <a:pt x="283667" y="326161"/>
                  </a:lnTo>
                  <a:lnTo>
                    <a:pt x="324777" y="326161"/>
                  </a:lnTo>
                  <a:lnTo>
                    <a:pt x="324777" y="12"/>
                  </a:lnTo>
                  <a:close/>
                </a:path>
                <a:path w="520700" h="326390">
                  <a:moveTo>
                    <a:pt x="425043" y="89992"/>
                  </a:moveTo>
                  <a:lnTo>
                    <a:pt x="386207" y="89992"/>
                  </a:lnTo>
                  <a:lnTo>
                    <a:pt x="386207" y="326161"/>
                  </a:lnTo>
                  <a:lnTo>
                    <a:pt x="425043" y="326161"/>
                  </a:lnTo>
                  <a:lnTo>
                    <a:pt x="425043" y="89992"/>
                  </a:lnTo>
                  <a:close/>
                </a:path>
                <a:path w="520700" h="326390">
                  <a:moveTo>
                    <a:pt x="425043" y="0"/>
                  </a:moveTo>
                  <a:lnTo>
                    <a:pt x="386207" y="0"/>
                  </a:lnTo>
                  <a:lnTo>
                    <a:pt x="386207" y="47510"/>
                  </a:lnTo>
                  <a:lnTo>
                    <a:pt x="425043" y="47510"/>
                  </a:lnTo>
                  <a:lnTo>
                    <a:pt x="425043" y="0"/>
                  </a:lnTo>
                  <a:close/>
                </a:path>
                <a:path w="520700" h="326390">
                  <a:moveTo>
                    <a:pt x="520090" y="12"/>
                  </a:moveTo>
                  <a:lnTo>
                    <a:pt x="481253" y="12"/>
                  </a:lnTo>
                  <a:lnTo>
                    <a:pt x="481253" y="326161"/>
                  </a:lnTo>
                  <a:lnTo>
                    <a:pt x="520090" y="326161"/>
                  </a:lnTo>
                  <a:lnTo>
                    <a:pt x="520090" y="12"/>
                  </a:lnTo>
                  <a:close/>
                </a:path>
              </a:pathLst>
            </a:custGeom>
            <a:solidFill>
              <a:srgbClr val="004C9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679328" y="468351"/>
              <a:ext cx="222008" cy="24667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935218" y="468349"/>
              <a:ext cx="195516" cy="241655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171874" y="468354"/>
              <a:ext cx="229311" cy="24667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9572218" y="307961"/>
              <a:ext cx="344170" cy="366395"/>
            </a:xfrm>
            <a:custGeom>
              <a:avLst/>
              <a:gdLst/>
              <a:ahLst/>
              <a:cxnLst/>
              <a:rect l="l" t="t" r="r" b="b"/>
              <a:pathLst>
                <a:path w="344170" h="366395">
                  <a:moveTo>
                    <a:pt x="192176" y="0"/>
                  </a:moveTo>
                  <a:lnTo>
                    <a:pt x="136283" y="0"/>
                  </a:lnTo>
                  <a:lnTo>
                    <a:pt x="0" y="366191"/>
                  </a:lnTo>
                  <a:lnTo>
                    <a:pt x="55422" y="366191"/>
                  </a:lnTo>
                  <a:lnTo>
                    <a:pt x="192176" y="0"/>
                  </a:lnTo>
                  <a:close/>
                </a:path>
                <a:path w="344170" h="366395">
                  <a:moveTo>
                    <a:pt x="343814" y="0"/>
                  </a:moveTo>
                  <a:lnTo>
                    <a:pt x="287921" y="0"/>
                  </a:lnTo>
                  <a:lnTo>
                    <a:pt x="151638" y="366191"/>
                  </a:lnTo>
                  <a:lnTo>
                    <a:pt x="207060" y="366191"/>
                  </a:lnTo>
                  <a:lnTo>
                    <a:pt x="343814" y="0"/>
                  </a:lnTo>
                  <a:close/>
                </a:path>
              </a:pathLst>
            </a:custGeom>
            <a:solidFill>
              <a:srgbClr val="FFD1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918841" y="498889"/>
              <a:ext cx="153314" cy="17969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093287" y="498895"/>
              <a:ext cx="298193" cy="17967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477813" y="502522"/>
              <a:ext cx="165176" cy="17266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0667655" y="512917"/>
              <a:ext cx="381377" cy="165666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1071244" y="546775"/>
              <a:ext cx="250032" cy="174371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1343855" y="502526"/>
              <a:ext cx="15240" cy="172720"/>
            </a:xfrm>
            <a:custGeom>
              <a:avLst/>
              <a:gdLst/>
              <a:ahLst/>
              <a:cxnLst/>
              <a:rect l="l" t="t" r="r" b="b"/>
              <a:pathLst>
                <a:path w="15240" h="172720">
                  <a:moveTo>
                    <a:pt x="15240" y="0"/>
                  </a:moveTo>
                  <a:lnTo>
                    <a:pt x="0" y="0"/>
                  </a:lnTo>
                  <a:lnTo>
                    <a:pt x="0" y="172669"/>
                  </a:lnTo>
                  <a:lnTo>
                    <a:pt x="15240" y="172669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1387480" y="502526"/>
              <a:ext cx="341251" cy="17605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1749823" y="546776"/>
              <a:ext cx="115595" cy="131800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3261245" y="6677342"/>
            <a:ext cx="8932545" cy="180975"/>
          </a:xfrm>
          <a:custGeom>
            <a:avLst/>
            <a:gdLst/>
            <a:ahLst/>
            <a:cxnLst/>
            <a:rect l="l" t="t" r="r" b="b"/>
            <a:pathLst>
              <a:path w="8932545" h="180975">
                <a:moveTo>
                  <a:pt x="0" y="180657"/>
                </a:moveTo>
                <a:lnTo>
                  <a:pt x="8931948" y="180657"/>
                </a:lnTo>
                <a:lnTo>
                  <a:pt x="8931948" y="0"/>
                </a:lnTo>
                <a:lnTo>
                  <a:pt x="0" y="0"/>
                </a:lnTo>
                <a:lnTo>
                  <a:pt x="0" y="180657"/>
                </a:lnTo>
                <a:close/>
              </a:path>
            </a:pathLst>
          </a:custGeom>
          <a:solidFill>
            <a:srgbClr val="004C9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9" name="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80650" y="6124699"/>
            <a:ext cx="559015" cy="52832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969647" y="6278511"/>
            <a:ext cx="505684" cy="181585"/>
          </a:xfrm>
          <a:prstGeom prst="rect">
            <a:avLst/>
          </a:prstGeom>
        </p:spPr>
      </p:pic>
      <p:grpSp>
        <p:nvGrpSpPr>
          <p:cNvPr id="41" name="object 41"/>
          <p:cNvGrpSpPr/>
          <p:nvPr/>
        </p:nvGrpSpPr>
        <p:grpSpPr>
          <a:xfrm>
            <a:off x="1540065" y="6278283"/>
            <a:ext cx="1297940" cy="182245"/>
            <a:chOff x="1540065" y="6278283"/>
            <a:chExt cx="1297940" cy="182245"/>
          </a:xfrm>
        </p:grpSpPr>
        <p:sp>
          <p:nvSpPr>
            <p:cNvPr id="42" name="object 42"/>
            <p:cNvSpPr/>
            <p:nvPr/>
          </p:nvSpPr>
          <p:spPr>
            <a:xfrm>
              <a:off x="1540065" y="6278511"/>
              <a:ext cx="991235" cy="181610"/>
            </a:xfrm>
            <a:custGeom>
              <a:avLst/>
              <a:gdLst/>
              <a:ahLst/>
              <a:cxnLst/>
              <a:rect l="l" t="t" r="r" b="b"/>
              <a:pathLst>
                <a:path w="991235" h="181610">
                  <a:moveTo>
                    <a:pt x="38785" y="13677"/>
                  </a:moveTo>
                  <a:lnTo>
                    <a:pt x="0" y="13677"/>
                  </a:lnTo>
                  <a:lnTo>
                    <a:pt x="0" y="178854"/>
                  </a:lnTo>
                  <a:lnTo>
                    <a:pt x="38785" y="178854"/>
                  </a:lnTo>
                  <a:lnTo>
                    <a:pt x="38785" y="13677"/>
                  </a:lnTo>
                  <a:close/>
                </a:path>
                <a:path w="991235" h="181610">
                  <a:moveTo>
                    <a:pt x="168160" y="94678"/>
                  </a:moveTo>
                  <a:lnTo>
                    <a:pt x="164922" y="76936"/>
                  </a:lnTo>
                  <a:lnTo>
                    <a:pt x="154901" y="63919"/>
                  </a:lnTo>
                  <a:lnTo>
                    <a:pt x="137655" y="55892"/>
                  </a:lnTo>
                  <a:lnTo>
                    <a:pt x="112725" y="53162"/>
                  </a:lnTo>
                  <a:lnTo>
                    <a:pt x="97586" y="53822"/>
                  </a:lnTo>
                  <a:lnTo>
                    <a:pt x="84150" y="55638"/>
                  </a:lnTo>
                  <a:lnTo>
                    <a:pt x="72174" y="58458"/>
                  </a:lnTo>
                  <a:lnTo>
                    <a:pt x="61391" y="62052"/>
                  </a:lnTo>
                  <a:lnTo>
                    <a:pt x="61391" y="178854"/>
                  </a:lnTo>
                  <a:lnTo>
                    <a:pt x="99034" y="178854"/>
                  </a:lnTo>
                  <a:lnTo>
                    <a:pt x="99034" y="85090"/>
                  </a:lnTo>
                  <a:lnTo>
                    <a:pt x="102222" y="83718"/>
                  </a:lnTo>
                  <a:lnTo>
                    <a:pt x="107937" y="82575"/>
                  </a:lnTo>
                  <a:lnTo>
                    <a:pt x="124358" y="82575"/>
                  </a:lnTo>
                  <a:lnTo>
                    <a:pt x="130517" y="88734"/>
                  </a:lnTo>
                  <a:lnTo>
                    <a:pt x="130517" y="178854"/>
                  </a:lnTo>
                  <a:lnTo>
                    <a:pt x="168160" y="178854"/>
                  </a:lnTo>
                  <a:lnTo>
                    <a:pt x="168160" y="94678"/>
                  </a:lnTo>
                  <a:close/>
                </a:path>
                <a:path w="991235" h="181610">
                  <a:moveTo>
                    <a:pt x="255816" y="55892"/>
                  </a:moveTo>
                  <a:lnTo>
                    <a:pt x="234378" y="55892"/>
                  </a:lnTo>
                  <a:lnTo>
                    <a:pt x="234378" y="19405"/>
                  </a:lnTo>
                  <a:lnTo>
                    <a:pt x="197637" y="29654"/>
                  </a:lnTo>
                  <a:lnTo>
                    <a:pt x="197637" y="55892"/>
                  </a:lnTo>
                  <a:lnTo>
                    <a:pt x="183045" y="55892"/>
                  </a:lnTo>
                  <a:lnTo>
                    <a:pt x="183045" y="83947"/>
                  </a:lnTo>
                  <a:lnTo>
                    <a:pt x="197637" y="83947"/>
                  </a:lnTo>
                  <a:lnTo>
                    <a:pt x="197637" y="139382"/>
                  </a:lnTo>
                  <a:lnTo>
                    <a:pt x="199707" y="157518"/>
                  </a:lnTo>
                  <a:lnTo>
                    <a:pt x="206197" y="170497"/>
                  </a:lnTo>
                  <a:lnTo>
                    <a:pt x="217474" y="178308"/>
                  </a:lnTo>
                  <a:lnTo>
                    <a:pt x="233921" y="180911"/>
                  </a:lnTo>
                  <a:lnTo>
                    <a:pt x="242811" y="180911"/>
                  </a:lnTo>
                  <a:lnTo>
                    <a:pt x="251714" y="178854"/>
                  </a:lnTo>
                  <a:lnTo>
                    <a:pt x="255816" y="176809"/>
                  </a:lnTo>
                  <a:lnTo>
                    <a:pt x="255816" y="145783"/>
                  </a:lnTo>
                  <a:lnTo>
                    <a:pt x="253542" y="146913"/>
                  </a:lnTo>
                  <a:lnTo>
                    <a:pt x="249885" y="147828"/>
                  </a:lnTo>
                  <a:lnTo>
                    <a:pt x="239395" y="147828"/>
                  </a:lnTo>
                  <a:lnTo>
                    <a:pt x="234378" y="145084"/>
                  </a:lnTo>
                  <a:lnTo>
                    <a:pt x="234378" y="83947"/>
                  </a:lnTo>
                  <a:lnTo>
                    <a:pt x="255816" y="83947"/>
                  </a:lnTo>
                  <a:lnTo>
                    <a:pt x="255816" y="55892"/>
                  </a:lnTo>
                  <a:close/>
                </a:path>
                <a:path w="991235" h="181610">
                  <a:moveTo>
                    <a:pt x="382143" y="110883"/>
                  </a:moveTo>
                  <a:lnTo>
                    <a:pt x="368084" y="69354"/>
                  </a:lnTo>
                  <a:lnTo>
                    <a:pt x="345871" y="56553"/>
                  </a:lnTo>
                  <a:lnTo>
                    <a:pt x="345871" y="103581"/>
                  </a:lnTo>
                  <a:lnTo>
                    <a:pt x="302514" y="109042"/>
                  </a:lnTo>
                  <a:lnTo>
                    <a:pt x="304457" y="95872"/>
                  </a:lnTo>
                  <a:lnTo>
                    <a:pt x="309511" y="86715"/>
                  </a:lnTo>
                  <a:lnTo>
                    <a:pt x="316992" y="81356"/>
                  </a:lnTo>
                  <a:lnTo>
                    <a:pt x="326250" y="79616"/>
                  </a:lnTo>
                  <a:lnTo>
                    <a:pt x="334416" y="81178"/>
                  </a:lnTo>
                  <a:lnTo>
                    <a:pt x="340601" y="85775"/>
                  </a:lnTo>
                  <a:lnTo>
                    <a:pt x="344512" y="93281"/>
                  </a:lnTo>
                  <a:lnTo>
                    <a:pt x="345871" y="103581"/>
                  </a:lnTo>
                  <a:lnTo>
                    <a:pt x="345871" y="56553"/>
                  </a:lnTo>
                  <a:lnTo>
                    <a:pt x="302374" y="57886"/>
                  </a:lnTo>
                  <a:lnTo>
                    <a:pt x="272300" y="91351"/>
                  </a:lnTo>
                  <a:lnTo>
                    <a:pt x="268300" y="117246"/>
                  </a:lnTo>
                  <a:lnTo>
                    <a:pt x="272249" y="142697"/>
                  </a:lnTo>
                  <a:lnTo>
                    <a:pt x="284137" y="163106"/>
                  </a:lnTo>
                  <a:lnTo>
                    <a:pt x="304012" y="176669"/>
                  </a:lnTo>
                  <a:lnTo>
                    <a:pt x="331952" y="181597"/>
                  </a:lnTo>
                  <a:lnTo>
                    <a:pt x="345694" y="180936"/>
                  </a:lnTo>
                  <a:lnTo>
                    <a:pt x="358762" y="179108"/>
                  </a:lnTo>
                  <a:lnTo>
                    <a:pt x="370446" y="176301"/>
                  </a:lnTo>
                  <a:lnTo>
                    <a:pt x="380085" y="172694"/>
                  </a:lnTo>
                  <a:lnTo>
                    <a:pt x="372440" y="152400"/>
                  </a:lnTo>
                  <a:lnTo>
                    <a:pt x="369595" y="144868"/>
                  </a:lnTo>
                  <a:lnTo>
                    <a:pt x="362064" y="147967"/>
                  </a:lnTo>
                  <a:lnTo>
                    <a:pt x="353453" y="150342"/>
                  </a:lnTo>
                  <a:lnTo>
                    <a:pt x="344246" y="151853"/>
                  </a:lnTo>
                  <a:lnTo>
                    <a:pt x="334911" y="152400"/>
                  </a:lnTo>
                  <a:lnTo>
                    <a:pt x="324218" y="151155"/>
                  </a:lnTo>
                  <a:lnTo>
                    <a:pt x="315353" y="147408"/>
                  </a:lnTo>
                  <a:lnTo>
                    <a:pt x="308800" y="141135"/>
                  </a:lnTo>
                  <a:lnTo>
                    <a:pt x="305028" y="132321"/>
                  </a:lnTo>
                  <a:lnTo>
                    <a:pt x="381685" y="122275"/>
                  </a:lnTo>
                  <a:lnTo>
                    <a:pt x="382143" y="118402"/>
                  </a:lnTo>
                  <a:lnTo>
                    <a:pt x="382143" y="110883"/>
                  </a:lnTo>
                  <a:close/>
                </a:path>
                <a:path w="991235" h="181610">
                  <a:moveTo>
                    <a:pt x="470484" y="54508"/>
                  </a:moveTo>
                  <a:lnTo>
                    <a:pt x="459994" y="53162"/>
                  </a:lnTo>
                  <a:lnTo>
                    <a:pt x="452691" y="53162"/>
                  </a:lnTo>
                  <a:lnTo>
                    <a:pt x="437134" y="53822"/>
                  </a:lnTo>
                  <a:lnTo>
                    <a:pt x="423011" y="55651"/>
                  </a:lnTo>
                  <a:lnTo>
                    <a:pt x="410375" y="58458"/>
                  </a:lnTo>
                  <a:lnTo>
                    <a:pt x="399313" y="62052"/>
                  </a:lnTo>
                  <a:lnTo>
                    <a:pt x="399313" y="178854"/>
                  </a:lnTo>
                  <a:lnTo>
                    <a:pt x="436956" y="178854"/>
                  </a:lnTo>
                  <a:lnTo>
                    <a:pt x="436956" y="84861"/>
                  </a:lnTo>
                  <a:lnTo>
                    <a:pt x="440372" y="83477"/>
                  </a:lnTo>
                  <a:lnTo>
                    <a:pt x="444931" y="82804"/>
                  </a:lnTo>
                  <a:lnTo>
                    <a:pt x="454748" y="82804"/>
                  </a:lnTo>
                  <a:lnTo>
                    <a:pt x="459994" y="83705"/>
                  </a:lnTo>
                  <a:lnTo>
                    <a:pt x="463638" y="85090"/>
                  </a:lnTo>
                  <a:lnTo>
                    <a:pt x="470484" y="54508"/>
                  </a:lnTo>
                  <a:close/>
                </a:path>
                <a:path w="991235" h="181610">
                  <a:moveTo>
                    <a:pt x="590727" y="94678"/>
                  </a:moveTo>
                  <a:lnTo>
                    <a:pt x="587489" y="76936"/>
                  </a:lnTo>
                  <a:lnTo>
                    <a:pt x="577469" y="63919"/>
                  </a:lnTo>
                  <a:lnTo>
                    <a:pt x="560222" y="55892"/>
                  </a:lnTo>
                  <a:lnTo>
                    <a:pt x="535292" y="53162"/>
                  </a:lnTo>
                  <a:lnTo>
                    <a:pt x="520153" y="53822"/>
                  </a:lnTo>
                  <a:lnTo>
                    <a:pt x="506717" y="55638"/>
                  </a:lnTo>
                  <a:lnTo>
                    <a:pt x="494741" y="58458"/>
                  </a:lnTo>
                  <a:lnTo>
                    <a:pt x="483958" y="62052"/>
                  </a:lnTo>
                  <a:lnTo>
                    <a:pt x="483958" y="178854"/>
                  </a:lnTo>
                  <a:lnTo>
                    <a:pt x="521601" y="178854"/>
                  </a:lnTo>
                  <a:lnTo>
                    <a:pt x="521601" y="85090"/>
                  </a:lnTo>
                  <a:lnTo>
                    <a:pt x="524789" y="83718"/>
                  </a:lnTo>
                  <a:lnTo>
                    <a:pt x="530504" y="82575"/>
                  </a:lnTo>
                  <a:lnTo>
                    <a:pt x="546925" y="82575"/>
                  </a:lnTo>
                  <a:lnTo>
                    <a:pt x="553085" y="88734"/>
                  </a:lnTo>
                  <a:lnTo>
                    <a:pt x="553085" y="178854"/>
                  </a:lnTo>
                  <a:lnTo>
                    <a:pt x="590727" y="178854"/>
                  </a:lnTo>
                  <a:lnTo>
                    <a:pt x="590727" y="94678"/>
                  </a:lnTo>
                  <a:close/>
                </a:path>
                <a:path w="991235" h="181610">
                  <a:moveTo>
                    <a:pt x="712381" y="98564"/>
                  </a:moveTo>
                  <a:lnTo>
                    <a:pt x="709498" y="79616"/>
                  </a:lnTo>
                  <a:lnTo>
                    <a:pt x="709218" y="77698"/>
                  </a:lnTo>
                  <a:lnTo>
                    <a:pt x="699744" y="63627"/>
                  </a:lnTo>
                  <a:lnTo>
                    <a:pt x="683983" y="55676"/>
                  </a:lnTo>
                  <a:lnTo>
                    <a:pt x="661962" y="53174"/>
                  </a:lnTo>
                  <a:lnTo>
                    <a:pt x="647827" y="53949"/>
                  </a:lnTo>
                  <a:lnTo>
                    <a:pt x="634580" y="55981"/>
                  </a:lnTo>
                  <a:lnTo>
                    <a:pt x="622884" y="58839"/>
                  </a:lnTo>
                  <a:lnTo>
                    <a:pt x="613371" y="62052"/>
                  </a:lnTo>
                  <a:lnTo>
                    <a:pt x="622503" y="87147"/>
                  </a:lnTo>
                  <a:lnTo>
                    <a:pt x="630034" y="84429"/>
                  </a:lnTo>
                  <a:lnTo>
                    <a:pt x="638835" y="82003"/>
                  </a:lnTo>
                  <a:lnTo>
                    <a:pt x="648195" y="80276"/>
                  </a:lnTo>
                  <a:lnTo>
                    <a:pt x="657402" y="79616"/>
                  </a:lnTo>
                  <a:lnTo>
                    <a:pt x="670179" y="79616"/>
                  </a:lnTo>
                  <a:lnTo>
                    <a:pt x="677024" y="84175"/>
                  </a:lnTo>
                  <a:lnTo>
                    <a:pt x="677024" y="98793"/>
                  </a:lnTo>
                  <a:lnTo>
                    <a:pt x="677024" y="122275"/>
                  </a:lnTo>
                  <a:lnTo>
                    <a:pt x="677024" y="153758"/>
                  </a:lnTo>
                  <a:lnTo>
                    <a:pt x="674509" y="154673"/>
                  </a:lnTo>
                  <a:lnTo>
                    <a:pt x="668578" y="155587"/>
                  </a:lnTo>
                  <a:lnTo>
                    <a:pt x="663333" y="155587"/>
                  </a:lnTo>
                  <a:lnTo>
                    <a:pt x="654227" y="154571"/>
                  </a:lnTo>
                  <a:lnTo>
                    <a:pt x="647331" y="151587"/>
                  </a:lnTo>
                  <a:lnTo>
                    <a:pt x="642962" y="146735"/>
                  </a:lnTo>
                  <a:lnTo>
                    <a:pt x="641438" y="140081"/>
                  </a:lnTo>
                  <a:lnTo>
                    <a:pt x="644144" y="131254"/>
                  </a:lnTo>
                  <a:lnTo>
                    <a:pt x="651611" y="126034"/>
                  </a:lnTo>
                  <a:lnTo>
                    <a:pt x="662889" y="123380"/>
                  </a:lnTo>
                  <a:lnTo>
                    <a:pt x="677024" y="122275"/>
                  </a:lnTo>
                  <a:lnTo>
                    <a:pt x="677024" y="98793"/>
                  </a:lnTo>
                  <a:lnTo>
                    <a:pt x="650316" y="101663"/>
                  </a:lnTo>
                  <a:lnTo>
                    <a:pt x="627824" y="108419"/>
                  </a:lnTo>
                  <a:lnTo>
                    <a:pt x="612305" y="120916"/>
                  </a:lnTo>
                  <a:lnTo>
                    <a:pt x="606526" y="140982"/>
                  </a:lnTo>
                  <a:lnTo>
                    <a:pt x="610120" y="158394"/>
                  </a:lnTo>
                  <a:lnTo>
                    <a:pt x="620953" y="171119"/>
                  </a:lnTo>
                  <a:lnTo>
                    <a:pt x="639051" y="178930"/>
                  </a:lnTo>
                  <a:lnTo>
                    <a:pt x="664476" y="181597"/>
                  </a:lnTo>
                  <a:lnTo>
                    <a:pt x="678916" y="180873"/>
                  </a:lnTo>
                  <a:lnTo>
                    <a:pt x="692302" y="178930"/>
                  </a:lnTo>
                  <a:lnTo>
                    <a:pt x="703707" y="176110"/>
                  </a:lnTo>
                  <a:lnTo>
                    <a:pt x="712381" y="172694"/>
                  </a:lnTo>
                  <a:lnTo>
                    <a:pt x="712381" y="155587"/>
                  </a:lnTo>
                  <a:lnTo>
                    <a:pt x="712381" y="122275"/>
                  </a:lnTo>
                  <a:lnTo>
                    <a:pt x="712381" y="98564"/>
                  </a:lnTo>
                  <a:close/>
                </a:path>
                <a:path w="991235" h="181610">
                  <a:moveTo>
                    <a:pt x="800023" y="55892"/>
                  </a:moveTo>
                  <a:lnTo>
                    <a:pt x="778586" y="55892"/>
                  </a:lnTo>
                  <a:lnTo>
                    <a:pt x="778586" y="19405"/>
                  </a:lnTo>
                  <a:lnTo>
                    <a:pt x="741845" y="29654"/>
                  </a:lnTo>
                  <a:lnTo>
                    <a:pt x="741845" y="55892"/>
                  </a:lnTo>
                  <a:lnTo>
                    <a:pt x="727252" y="55892"/>
                  </a:lnTo>
                  <a:lnTo>
                    <a:pt x="727252" y="83947"/>
                  </a:lnTo>
                  <a:lnTo>
                    <a:pt x="741845" y="83947"/>
                  </a:lnTo>
                  <a:lnTo>
                    <a:pt x="741845" y="139382"/>
                  </a:lnTo>
                  <a:lnTo>
                    <a:pt x="743927" y="157518"/>
                  </a:lnTo>
                  <a:lnTo>
                    <a:pt x="750404" y="170497"/>
                  </a:lnTo>
                  <a:lnTo>
                    <a:pt x="761682" y="178308"/>
                  </a:lnTo>
                  <a:lnTo>
                    <a:pt x="778129" y="180911"/>
                  </a:lnTo>
                  <a:lnTo>
                    <a:pt x="787019" y="180911"/>
                  </a:lnTo>
                  <a:lnTo>
                    <a:pt x="795921" y="178854"/>
                  </a:lnTo>
                  <a:lnTo>
                    <a:pt x="800023" y="176809"/>
                  </a:lnTo>
                  <a:lnTo>
                    <a:pt x="800023" y="145783"/>
                  </a:lnTo>
                  <a:lnTo>
                    <a:pt x="797750" y="146913"/>
                  </a:lnTo>
                  <a:lnTo>
                    <a:pt x="794092" y="147828"/>
                  </a:lnTo>
                  <a:lnTo>
                    <a:pt x="783602" y="147828"/>
                  </a:lnTo>
                  <a:lnTo>
                    <a:pt x="778586" y="145084"/>
                  </a:lnTo>
                  <a:lnTo>
                    <a:pt x="778586" y="83947"/>
                  </a:lnTo>
                  <a:lnTo>
                    <a:pt x="800023" y="83947"/>
                  </a:lnTo>
                  <a:lnTo>
                    <a:pt x="800023" y="55892"/>
                  </a:lnTo>
                  <a:close/>
                </a:path>
                <a:path w="991235" h="181610">
                  <a:moveTo>
                    <a:pt x="857224" y="55892"/>
                  </a:moveTo>
                  <a:lnTo>
                    <a:pt x="819581" y="55892"/>
                  </a:lnTo>
                  <a:lnTo>
                    <a:pt x="819581" y="178854"/>
                  </a:lnTo>
                  <a:lnTo>
                    <a:pt x="857224" y="178854"/>
                  </a:lnTo>
                  <a:lnTo>
                    <a:pt x="857224" y="55892"/>
                  </a:lnTo>
                  <a:close/>
                </a:path>
                <a:path w="991235" h="181610">
                  <a:moveTo>
                    <a:pt x="859269" y="19621"/>
                  </a:moveTo>
                  <a:lnTo>
                    <a:pt x="857592" y="12039"/>
                  </a:lnTo>
                  <a:lnTo>
                    <a:pt x="853046" y="5791"/>
                  </a:lnTo>
                  <a:lnTo>
                    <a:pt x="846366" y="1562"/>
                  </a:lnTo>
                  <a:lnTo>
                    <a:pt x="838288" y="0"/>
                  </a:lnTo>
                  <a:lnTo>
                    <a:pt x="830224" y="1562"/>
                  </a:lnTo>
                  <a:lnTo>
                    <a:pt x="823620" y="5791"/>
                  </a:lnTo>
                  <a:lnTo>
                    <a:pt x="819162" y="12039"/>
                  </a:lnTo>
                  <a:lnTo>
                    <a:pt x="817524" y="19621"/>
                  </a:lnTo>
                  <a:lnTo>
                    <a:pt x="819162" y="27178"/>
                  </a:lnTo>
                  <a:lnTo>
                    <a:pt x="823620" y="33337"/>
                  </a:lnTo>
                  <a:lnTo>
                    <a:pt x="830224" y="37490"/>
                  </a:lnTo>
                  <a:lnTo>
                    <a:pt x="838288" y="39001"/>
                  </a:lnTo>
                  <a:lnTo>
                    <a:pt x="846366" y="37490"/>
                  </a:lnTo>
                  <a:lnTo>
                    <a:pt x="853046" y="33337"/>
                  </a:lnTo>
                  <a:lnTo>
                    <a:pt x="857592" y="27178"/>
                  </a:lnTo>
                  <a:lnTo>
                    <a:pt x="859269" y="19621"/>
                  </a:lnTo>
                  <a:close/>
                </a:path>
                <a:path w="991235" h="181610">
                  <a:moveTo>
                    <a:pt x="991019" y="117246"/>
                  </a:moveTo>
                  <a:lnTo>
                    <a:pt x="987158" y="91744"/>
                  </a:lnTo>
                  <a:lnTo>
                    <a:pt x="981976" y="82372"/>
                  </a:lnTo>
                  <a:lnTo>
                    <a:pt x="975931" y="71437"/>
                  </a:lnTo>
                  <a:lnTo>
                    <a:pt x="957821" y="58013"/>
                  </a:lnTo>
                  <a:lnTo>
                    <a:pt x="953389" y="57150"/>
                  </a:lnTo>
                  <a:lnTo>
                    <a:pt x="953389" y="116814"/>
                  </a:lnTo>
                  <a:lnTo>
                    <a:pt x="952106" y="131749"/>
                  </a:lnTo>
                  <a:lnTo>
                    <a:pt x="948309" y="142608"/>
                  </a:lnTo>
                  <a:lnTo>
                    <a:pt x="942022" y="149237"/>
                  </a:lnTo>
                  <a:lnTo>
                    <a:pt x="933310" y="151485"/>
                  </a:lnTo>
                  <a:lnTo>
                    <a:pt x="924585" y="149237"/>
                  </a:lnTo>
                  <a:lnTo>
                    <a:pt x="918298" y="142608"/>
                  </a:lnTo>
                  <a:lnTo>
                    <a:pt x="914501" y="131749"/>
                  </a:lnTo>
                  <a:lnTo>
                    <a:pt x="913231" y="116814"/>
                  </a:lnTo>
                  <a:lnTo>
                    <a:pt x="914501" y="101904"/>
                  </a:lnTo>
                  <a:lnTo>
                    <a:pt x="918298" y="91122"/>
                  </a:lnTo>
                  <a:lnTo>
                    <a:pt x="924585" y="84569"/>
                  </a:lnTo>
                  <a:lnTo>
                    <a:pt x="933310" y="82372"/>
                  </a:lnTo>
                  <a:lnTo>
                    <a:pt x="942022" y="84569"/>
                  </a:lnTo>
                  <a:lnTo>
                    <a:pt x="948309" y="91122"/>
                  </a:lnTo>
                  <a:lnTo>
                    <a:pt x="952106" y="101904"/>
                  </a:lnTo>
                  <a:lnTo>
                    <a:pt x="953389" y="116814"/>
                  </a:lnTo>
                  <a:lnTo>
                    <a:pt x="953389" y="57150"/>
                  </a:lnTo>
                  <a:lnTo>
                    <a:pt x="908786" y="58013"/>
                  </a:lnTo>
                  <a:lnTo>
                    <a:pt x="879436" y="91744"/>
                  </a:lnTo>
                  <a:lnTo>
                    <a:pt x="875588" y="117246"/>
                  </a:lnTo>
                  <a:lnTo>
                    <a:pt x="879436" y="142798"/>
                  </a:lnTo>
                  <a:lnTo>
                    <a:pt x="890676" y="163195"/>
                  </a:lnTo>
                  <a:lnTo>
                    <a:pt x="908786" y="176707"/>
                  </a:lnTo>
                  <a:lnTo>
                    <a:pt x="933310" y="181597"/>
                  </a:lnTo>
                  <a:lnTo>
                    <a:pt x="957821" y="176707"/>
                  </a:lnTo>
                  <a:lnTo>
                    <a:pt x="975931" y="163195"/>
                  </a:lnTo>
                  <a:lnTo>
                    <a:pt x="982383" y="151485"/>
                  </a:lnTo>
                  <a:lnTo>
                    <a:pt x="987158" y="142798"/>
                  </a:lnTo>
                  <a:lnTo>
                    <a:pt x="991019" y="117246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550214" y="6331671"/>
              <a:ext cx="228410" cy="128427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2800134" y="6278283"/>
              <a:ext cx="38100" cy="179705"/>
            </a:xfrm>
            <a:custGeom>
              <a:avLst/>
              <a:gdLst/>
              <a:ahLst/>
              <a:cxnLst/>
              <a:rect l="l" t="t" r="r" b="b"/>
              <a:pathLst>
                <a:path w="38100" h="179704">
                  <a:moveTo>
                    <a:pt x="37642" y="0"/>
                  </a:moveTo>
                  <a:lnTo>
                    <a:pt x="0" y="0"/>
                  </a:lnTo>
                  <a:lnTo>
                    <a:pt x="0" y="179082"/>
                  </a:lnTo>
                  <a:lnTo>
                    <a:pt x="37642" y="179082"/>
                  </a:lnTo>
                  <a:lnTo>
                    <a:pt x="37642" y="0"/>
                  </a:lnTo>
                  <a:close/>
                </a:path>
              </a:pathLst>
            </a:custGeom>
            <a:solidFill>
              <a:srgbClr val="54565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CHI_D108IB4_Pres.Wide.low</dc:title>
  <dcterms:created xsi:type="dcterms:W3CDTF">2023-09-15T10:11:54Z</dcterms:created>
  <dcterms:modified xsi:type="dcterms:W3CDTF">2023-09-15T10:11:54Z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2023-09-15T00:00:00Z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2023-09-15T00:00:00Z</vt:filetime>
  </property>
</Properties>
</file>